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1097280"/>
            <a:ext cx="11274552" cy="3657600"/>
          </a:xfrm>
          <a:prstGeom prst="rect">
            <a:avLst/>
          </a:prstGeom>
          <a:solidFill>
            <a:srgbClr val="254A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72591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>
                <a:solidFill>
                  <a:srgbClr val="FFFFFF"/>
                </a:solidFill>
              </a:rPr>
              <a:t>GUARDiA Messenger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72591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AAC4E8"/>
                </a:solidFill>
              </a:rPr>
              <a:t>모바일 앱 개발 · EAS 빌드 · 스토어 배포 가이드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107259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4748B"/>
                </a:solidFill>
              </a:rPr>
              <a:t>v1.0.0 | 2026-05-31 | (주)지오정보기술 | React Native + Expo SDK 51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0" y="4480560"/>
            <a:ext cx="1920240" cy="45720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920240" y="452628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</a:rPr>
              <a:t>📱 6개 화면</a:t>
            </a:r>
          </a:p>
        </p:txBody>
      </p:sp>
      <p:sp>
        <p:nvSpPr>
          <p:cNvPr id="9" name="Rectangle 8"/>
          <p:cNvSpPr/>
          <p:nvPr/>
        </p:nvSpPr>
        <p:spPr>
          <a:xfrm>
            <a:off x="3931920" y="4480560"/>
            <a:ext cx="1920240" cy="457200"/>
          </a:xfrm>
          <a:prstGeom prst="rect">
            <a:avLst/>
          </a:prstGeom>
          <a:solidFill>
            <a:srgbClr val="4F6E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023360" y="452628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</a:rPr>
              <a:t>🔨 EAS Build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35040" y="4480560"/>
            <a:ext cx="1920240" cy="4572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126480" y="452628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</a:rPr>
              <a:t>🏪 스토어 등록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38159" y="4480560"/>
            <a:ext cx="1920240" cy="4572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599" y="452628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</a:rPr>
              <a:t>🐛 4개 이슈 해결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</a:rPr>
              <a:t>앱 개요 — 구현된 6개 화면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1430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200400"/>
                <a:gridCol w="6400800"/>
              </a:tblGrid>
              <a:tr h="496388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화면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경로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기능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96388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로그인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(auth)/login.tsx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JWT 인증 · SecureStore 저장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96388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대시보드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(tabs)/index.tsx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SR 통계 · 서비스 상태 · 배포 이력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96388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SR 관리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(tabs)/sr.tsx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서비스 요청 목록 조회 및 신규 등록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96388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AI 챗봇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(tabs)/chat.tsx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Ollama LLM 자연어 인프라 명령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96388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알림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(tabs)/notifications.tsx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인시던트·SLA·배포 알림 수신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96392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설정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(tabs)/settings.tsx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프로필·알림설정·로그아웃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</a:rPr>
              <a:t>EAS Build 가이드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1430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3657600"/>
                <a:gridCol w="1828800"/>
              </a:tblGrid>
              <a:tr h="45720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명령어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용도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시간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eas build --platform android --profile preview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테스트 APK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~10분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eas build --platform android --profile production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Play Store AAB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~15분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eas build --platform ios --profile production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App Store IPA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~20분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5760" y="32918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3A6B"/>
                </a:solidFill>
              </a:rPr>
              <a:t>필수 체크리스트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3749039"/>
            <a:ext cx="2103120" cy="54864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3840479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22C55E"/>
                </a:solidFill>
              </a:rPr>
              <a:t>✅ android/ 폴더 없음</a:t>
            </a:r>
          </a:p>
        </p:txBody>
      </p:sp>
      <p:sp>
        <p:nvSpPr>
          <p:cNvPr id="8" name="Rectangle 7"/>
          <p:cNvSpPr/>
          <p:nvPr/>
        </p:nvSpPr>
        <p:spPr>
          <a:xfrm>
            <a:off x="2651760" y="3749039"/>
            <a:ext cx="2103120" cy="54864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743200" y="3840479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22C55E"/>
                </a:solidFill>
              </a:rPr>
              <a:t>✅ PNG Crunching=false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37760" y="3749039"/>
            <a:ext cx="2103120" cy="54864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0" y="3840479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22C55E"/>
                </a:solidFill>
              </a:rPr>
              <a:t>✅ .easignore 설정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223760" y="3749039"/>
            <a:ext cx="2103120" cy="54864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0" y="3840479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22C55E"/>
                </a:solidFill>
              </a:rPr>
              <a:t>✅ babel-preset-expo만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09760" y="3749039"/>
            <a:ext cx="2103120" cy="548640"/>
          </a:xfrm>
          <a:prstGeom prst="rect">
            <a:avLst/>
          </a:prstGeom>
          <a:solidFill>
            <a:srgbClr val="F0FD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601200" y="3840479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22C55E"/>
                </a:solidFill>
              </a:rPr>
              <a:t>✅ EAS 로그인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</a:rPr>
              <a:t>빌드 이슈 이력 — 4개 이슈 모두 해결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1430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4114800"/>
                <a:gridCol w="4114800"/>
              </a:tblGrid>
              <a:tr h="585216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이슈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원인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해결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Gradle UNKNOWN ERROR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android/ 폴더 → Bare Workflow 오인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.easignore android/, ios/ 추가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packageReleaseResources 실패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PIL PNG + AAPT2 Crunching 충돌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withGradleProps.js PNG Crunching=false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Firebase Gradle 오류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expo-notifications (google-services.json 없음)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app.json plugins에서 제거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Babel 경고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expo-router/babel deprecated (SDK 51)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babel-preset-expo만 사용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" y="4389120"/>
            <a:ext cx="11430000" cy="73152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448056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</a:rPr>
              <a:t>✅  최종 성공 빌드: 51096ada (Android APK) — EAS 계정: zioinfo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</a:rPr>
              <a:t>스토어 등록 절차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1430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4343400"/>
                <a:gridCol w="4343400"/>
              </a:tblGrid>
              <a:tr h="45720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항목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Google Play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Apple App Store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계정 비용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$25 (1회)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$99/년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패키지/번들 ID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kr.co.zioinfo.guardia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kr.co.zioinfo.guardia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Privacy Policy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필수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필수 (URL 필요)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스크린샷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최소 2개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최소 3개 (6.7인치)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제출 방법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AAB 업로드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eas submit --platform ios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심사 기간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2~7 영업일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1~3 영업일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" y="4754880"/>
            <a:ext cx="11430000" cy="731520"/>
          </a:xfrm>
          <a:prstGeom prst="rect">
            <a:avLst/>
          </a:prstGeom>
          <a:solidFill>
            <a:srgbClr val="FFF3C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4846320"/>
            <a:ext cx="11064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854D0E"/>
                </a:solidFill>
              </a:rPr>
              <a:t>📌 App Store는 Privacy Policy URL이 필수입니다: https://zioinfo.co.kr/privacy 페이지 등록 필요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</a:rPr>
              <a:t>하네스 (.claude/) 구조 — 4 에이전트 + 5 스킬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280160"/>
            <a:ext cx="2743200" cy="22860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88720" y="1463040"/>
            <a:ext cx="10972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E293B"/>
                </a:solidFill>
              </a:rPr>
              <a:t>👨‍💻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19456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3A6B"/>
                </a:solidFill>
              </a:rPr>
              <a:t>rn-developer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65176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64748B"/>
                </a:solidFill>
              </a:rPr>
              <a:t>RN 화면 구현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1840" y="1280160"/>
            <a:ext cx="2743200" cy="22860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114800" y="1463040"/>
            <a:ext cx="10972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E293B"/>
                </a:solidFill>
              </a:rPr>
              <a:t>🔨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74720" y="219456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3A6B"/>
                </a:solidFill>
              </a:rPr>
              <a:t>eas-engineer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265176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64748B"/>
                </a:solidFill>
              </a:rPr>
              <a:t>EAS 빌드 관리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7920" y="1280160"/>
            <a:ext cx="2743200" cy="22860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040880" y="1463040"/>
            <a:ext cx="10972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E293B"/>
                </a:solidFill>
              </a:rPr>
              <a:t>🏪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219456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3A6B"/>
                </a:solidFill>
              </a:rPr>
              <a:t>store-publisher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265176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64748B"/>
                </a:solidFill>
              </a:rPr>
              <a:t>스토어 등록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0" y="1280160"/>
            <a:ext cx="2743200" cy="2286000"/>
          </a:xfrm>
          <a:prstGeom prst="rect">
            <a:avLst/>
          </a:prstGeom>
          <a:solidFill>
            <a:srgbClr val="F0F2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966960" y="1463040"/>
            <a:ext cx="10972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1E293B"/>
                </a:solidFill>
              </a:rPr>
              <a:t>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26880" y="219456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>
                <a:solidFill>
                  <a:srgbClr val="1A3A6B"/>
                </a:solidFill>
              </a:rPr>
              <a:t>doc-writer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2651760"/>
            <a:ext cx="23774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64748B"/>
                </a:solidFill>
              </a:rPr>
              <a:t>가이드 + PDF/PPTX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365760" y="3749039"/>
          <a:ext cx="11430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8686800"/>
              </a:tblGrid>
              <a:tr h="42672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스킬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트리거 키워드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messenger-orchestrator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화면 구현, EAS 빌드, 스토어 등록, 가이드 작성 등 모든 요청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rn-screen-dev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화면 추가, 컴포넌트, UI 수정, API 연동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eas-build-deploy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APK 빌드, Gradle 오류, EAS 설정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store-publish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Play Store, App Store, 스크린샷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doc-generator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가이드 작성, PDF, PPTX 생성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</a:rPr>
              <a:t>접속 정보 및 빠른 참조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" y="1280160"/>
          <a:ext cx="11430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7772400"/>
              </a:tblGrid>
              <a:tr h="457200"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항목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1">
                          <a:solidFill>
                            <a:srgbClr val="FFFFFF"/>
                          </a:solidFill>
                        </a:defRPr>
                      </a:pPr>
                      <a:r>
                        <a:t>값</a:t>
                      </a:r>
                    </a:p>
                  </a:txBody>
                  <a:tcPr>
                    <a:solidFill>
                      <a:srgbClr val="1A3A6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서버 URL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https://101.79.17.164:8443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관리자 계정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admin / Admin@zioinfo2026!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EAS 계정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zioinfo (expo.dev)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EAS 프로젝트 ID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ca2f72d6-7dda-4491-9590-7ace34b10a88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성공 빌드 ID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51096ada-9735-4ea8-9e81-5f5991731ea8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패키지명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kr.co.zioinfo.guardia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개발 서버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1E293B"/>
                          </a:solidFill>
                        </a:defRPr>
                      </a:pPr>
                      <a:r>
                        <a:t>npx expo start (로컬)</a:t>
                      </a:r>
                    </a:p>
                  </a:txBody>
                  <a:tcPr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10312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GUARDiA Messenger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29184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>
                <a:solidFill>
                  <a:srgbClr val="AAC4E8"/>
                </a:solidFill>
              </a:rPr>
              <a:t>📱 APK 빌드 성공 · 🏪 스토어 등록 준비 완료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60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>
                <a:solidFill>
                  <a:srgbClr val="64748B"/>
                </a:solidFill>
              </a:rPr>
              <a:t>(주)지오정보기술 | GUARDiA Messenger v1.0.0 | 2026-05-31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