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4552" cy="3840480"/>
          </a:xfrm>
          <a:prstGeom prst="rect">
            <a:avLst/>
          </a:prstGeom>
          <a:solidFill>
            <a:srgbClr val="254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72591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GUARDiA Manager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72591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AAC4E8"/>
                </a:solidFill>
              </a:rPr>
              <a:t>라이선스 키 등록 및 관리 시스템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10725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64748B"/>
                </a:solidFill>
              </a:rPr>
              <a:t>v2.0.0 | 2026-05-30 | (주)지오정보기술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0" y="4480560"/>
            <a:ext cx="1645920" cy="457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377440" y="45262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라이선스 등록</a:t>
            </a:r>
          </a:p>
        </p:txBody>
      </p:sp>
      <p:sp>
        <p:nvSpPr>
          <p:cNvPr id="9" name="Rectangle 8"/>
          <p:cNvSpPr/>
          <p:nvPr/>
        </p:nvSpPr>
        <p:spPr>
          <a:xfrm>
            <a:off x="4206240" y="4480560"/>
            <a:ext cx="1645920" cy="4572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97680" y="45262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무료 체험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4480560"/>
            <a:ext cx="164592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45262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키 검증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4480560"/>
            <a:ext cx="164592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45262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이력 관리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기능 개요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46304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41732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라이선스 키 등록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8288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발급받은 키를 붙여 넣고 즉시 활성화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28016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9360" y="146304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49440" y="141732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무료 체험 시작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18288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7/14/30일 체험, 설치당 1회 한정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74320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92608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88036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키 검증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29184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등록 없이 유효성·에디션·만료일 사전 확인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274320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09360" y="292608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49440" y="288036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라이선스 비활성화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329184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현재 라이선스 비활성화 (서비스 제한 주의)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420624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438912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43434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이력 조회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75488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모든 등록 이력 테이블 조회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4206240"/>
            <a:ext cx="5394960" cy="118872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09360" y="438912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1E293B"/>
                </a:solidFill>
              </a:rPr>
              <a:t>📊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49440" y="43434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에디션 비교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475488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</a:rPr>
              <a:t>TRIAL/COMMUNITY/STANDARD/ENTERPRISE 비교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라이선스 에디션 비교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33856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377440"/>
                <a:gridCol w="2377440"/>
                <a:gridCol w="2377440"/>
                <a:gridCol w="2377440"/>
              </a:tblGrid>
              <a:tr h="48768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구분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TRIAL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COMMUNITY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STANDARD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가격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무료(7일)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무료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협의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협의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기관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무제한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사용자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10명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10명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200명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무제한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서버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20대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50대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500대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무제한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AI 에이전트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LDAP/MFA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취약점 스캔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✅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기술 지원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커뮤니티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이메일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전담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화면 구성 (NCloud 콘솔 스타일)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41732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업그레이드 배너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만료 3일 전 자동 표시, 긴급(빨강)/경고(노랑) 색상</a:t>
            </a:r>
          </a:p>
        </p:txBody>
      </p:sp>
      <p:sp>
        <p:nvSpPr>
          <p:cNvPr id="7" name="Rectangle 6"/>
          <p:cNvSpPr/>
          <p:nvPr/>
        </p:nvSpPr>
        <p:spPr>
          <a:xfrm>
            <a:off x="6309360" y="128016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92240" y="141732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현재 상태 카드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92240" y="18288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에디션 배지·고객명·만료 게이지·라이선스 ID·허용 한도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74320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88036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액션 버튼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2918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🔑등록 / 🎁체험 / 🔍검증 / 비활성화 버튼 그룹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74320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92240" y="288036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액션 패널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32918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선택 동작에 따라 동적 렌더링 (텍스트 입력, 체험 폼)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20624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434340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에디션 비교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75488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4개 에디션 카드, 현재 에디션 테두리 강조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60" y="4206240"/>
            <a:ext cx="5486400" cy="1188720"/>
          </a:xfrm>
          <a:prstGeom prst="rect">
            <a:avLst/>
          </a:prstGeom>
          <a:solidFill>
            <a:srgbClr val="EF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434340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F6EF7"/>
                </a:solidFill>
              </a:rPr>
              <a:t>라이선스 이력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475488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DataTable: ID/에디션/고객/체험판여부/만료일/등록자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테스트 결과 — 8/8 PASS ✅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01498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4114800"/>
                <a:gridCol w="2011680"/>
                <a:gridCol w="2011680"/>
                <a:gridCol w="1371600"/>
              </a:tblGrid>
              <a:tr h="4572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테스트 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기대값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실제값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결과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T1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 로그인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JWT 토큰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발급 성공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라이선스 현재 상태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message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활성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체험 라이선스 발급(7일)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200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🎁 7일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활성화 후 상태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valid=True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TRIAL 6일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T5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라이선스 이력 조회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200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1건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잘못된 키 검증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에러 반환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T7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Manager UI 접속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200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200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Manager Backend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5669280"/>
            <a:ext cx="11430000" cy="7315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576072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✅  전체 8개 테스트 모두 통과 (8/8 PASS) | 버그 수정: datetime timezone 패치 완료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API 명세 (GUARDiA ITSM REST API)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8872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1645920"/>
                <a:gridCol w="4754880"/>
              </a:tblGrid>
              <a:tr h="418011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메서드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경로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인증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설명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/api/license/status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JWT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현재 라이선스 상태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/api/license/trial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체험 라이선스 발급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/api/license/activate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라이선스 키 활성화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/api/license/verify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라이선스 키 검증만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DELETE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라이선스 비활성화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4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/api/license/history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등록 이력 조회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438912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</a:rPr>
              <a:t>Base URL: http://101.79.17.164:8001 | 인증: Authorization: Bearer {JWT}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운영 절차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2743200" cy="41148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6B"/>
                </a:solidFill>
              </a:rPr>
              <a:t>🔑 라이선스 갱신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246888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① 키 검증 확인
② 라이선스 등록
③ 자동 교체</a:t>
            </a:r>
          </a:p>
        </p:txBody>
      </p:sp>
      <p:sp>
        <p:nvSpPr>
          <p:cNvPr id="7" name="Rectangle 6"/>
          <p:cNvSpPr/>
          <p:nvPr/>
        </p:nvSpPr>
        <p:spPr>
          <a:xfrm>
            <a:off x="3291840" y="1280160"/>
            <a:ext cx="2743200" cy="41148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0" y="146304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6B"/>
                </a:solidFill>
              </a:rPr>
              <a:t>🎁 체험 시작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0" y="2103120"/>
            <a:ext cx="246888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① [무료 체험] 클릭
② 고객명 입력
③ 기간 선택 → 시작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280160"/>
            <a:ext cx="2743200" cy="41148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46304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6B"/>
                </a:solidFill>
              </a:rPr>
              <a:t>📈 만료 모니터링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103120"/>
            <a:ext cx="246888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① 상태 카드 게이지
② 3일 전 배너 자동
③ 만료 전 갱신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0" y="1280160"/>
            <a:ext cx="2743200" cy="41148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326880" y="1463040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6B"/>
                </a:solidFill>
              </a:rPr>
              <a:t>⚙️ 환경변수 설정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6880" y="2103120"/>
            <a:ext cx="246888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</a:rPr>
              <a:t>① .env 파일 편집
② GUARDIA_LICENSE_KEY=
③ systemctl restart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</a:rPr>
              <a:t>GUARDiA Manager 라이선스 관리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01752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AAC4E8"/>
                </a:solidFill>
              </a:rPr>
              <a:t>안정적인 라이선스 운영으로 GUARDiA ITSM을 최대한 활용하세요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</a:rPr>
              <a:t>(주)지오정보기술 | GUARDiA v2.0.0 | 2026-05-30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