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4552" cy="3657600"/>
          </a:xfrm>
          <a:prstGeom prst="rect">
            <a:avLst/>
          </a:prstGeom>
          <a:solidFill>
            <a:srgbClr val="254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72591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</a:rPr>
              <a:t>GUARDiA 폐쇄망 ↔ 개방망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72591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AAC4E8"/>
                </a:solidFill>
              </a:rPr>
              <a:t>데이터 Export / Import 연동 가이드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10725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</a:rPr>
              <a:t>v1.0.0 | 2026-05-30 | (주)지오정보기술</a:t>
            </a:r>
          </a:p>
        </p:txBody>
      </p:sp>
      <p:sp>
        <p:nvSpPr>
          <p:cNvPr id="7" name="Rectangle 6"/>
          <p:cNvSpPr/>
          <p:nvPr/>
        </p:nvSpPr>
        <p:spPr>
          <a:xfrm>
            <a:off x="2103120" y="4480560"/>
            <a:ext cx="1828800" cy="457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194560" y="45262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🔒 HMAC 서명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4480560"/>
            <a:ext cx="1828800" cy="4572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06240" y="45262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📦 번들 ZIP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4480560"/>
            <a:ext cx="182880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45262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🔍 Dry Run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8160" y="4480560"/>
            <a:ext cx="182880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45262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🚫 민감 마스킹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데이터 연동 흐름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246888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1554480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🖥️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폐쇄망
GUARDiA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64748B"/>
                </a:solidFill>
              </a:rPr>
              <a:t>폐쇄망 서버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80360" y="219456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64748B"/>
                </a:solidFill>
              </a:rPr>
              <a:t>→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0" y="1371600"/>
            <a:ext cx="246888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023360" y="1554480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468880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번들 Export
(ZIP+HMAC)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31089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64748B"/>
                </a:solidFill>
              </a:rPr>
              <a:t>GET /export/bundle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15000" y="219456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64748B"/>
                </a:solidFill>
              </a:rPr>
              <a:t>→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1371600"/>
            <a:ext cx="246888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0" y="1554480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2468880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물리적 이동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1089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64748B"/>
                </a:solidFill>
              </a:rPr>
              <a:t>USB/보안매체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49640" y="219456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64748B"/>
                </a:solidFill>
              </a:rPr>
              <a:t>→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869680" y="1371600"/>
            <a:ext cx="246888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92640" y="1554480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☁️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2560" y="2468880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개방망
Manager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52560" y="31089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64748B"/>
                </a:solidFill>
              </a:rPr>
              <a:t>Import UI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365760" y="3840480"/>
          <a:ext cx="11430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5029200"/>
                <a:gridCol w="5486400"/>
              </a:tblGrid>
              <a:tr h="42672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단계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작업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비고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폐쇄망 Export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 /export/bundle → ZIP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물리적 이동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USB/보안매체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Manager 업로드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http://101.79.17.164:8090/export-import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Dry Run 검증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HMAC + 데이터 카운트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Import 실행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중복 SKIP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API 명세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5029200"/>
                <a:gridCol w="5029200"/>
              </a:tblGrid>
              <a:tr h="40005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메서드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경로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설명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/api/export-import/export/bundle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전체 번들 ZIP (HMAC 서명 포함)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/api/export-import/export/sr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목록 JSON (최대 5000건)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/api/export-import/export/cmdb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CMDB 서버 자산 JSON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/api/export-import/export/institutions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기관 목록 JSON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/api/export-import/export/audit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감사 로그 JSON (최대 2000건)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/api/export-import/import/bundle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번들 ZIP Import (dry_run 지원)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/api/export-import/import/sr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JSON Import (중복 SKIP)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4754880"/>
            <a:ext cx="11430000" cy="73152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484632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854D0E"/>
                </a:solidFill>
              </a:rPr>
              <a:t>📌 민감 필드 자동 마스킹: ip_addr, os_pw_enc, ssh_user, ssh_pw → '****'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테스트 결과 — 7/7 PASS ✅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097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3200400"/>
                <a:gridCol w="5029200"/>
                <a:gridCol w="2103120"/>
              </a:tblGrid>
              <a:tr h="4572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테스트 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내용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결과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T1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Export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5건 JSON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CMDB Export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6건 JSON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기관 Export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3건 JSON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감사 로그 Export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5건 JSON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T5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번들 ZIP Export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HMAC 서명 포함 5KB ZIP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Import dry_run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1건 검증, 저장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T7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Manager UI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 200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5303520"/>
            <a:ext cx="11430000" cy="7315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539496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</a:rPr>
              <a:t>✅  전체 7개 테스트 모두 통과 | 버그 수정: date JSON 직렬화 오류 → isoformat() 처리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1031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GUARDiA 폐쇄망 ↔ 개방망 데이터 연동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AAC4E8"/>
                </a:solidFill>
              </a:rPr>
              <a:t>안전한 HMAC 서명으로 데이터 무결성을 보장합니다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</a:rPr>
              <a:t>(주)지오정보기술 | GUARDiA v2.0.0 | 2026-05-30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