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zioinfo-esn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ESL 통합 플랫폼 (레거시 6종 현대화)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8015 · FE 3014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esn_db / esn_user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6개 레거시 ESN(Spring Boot 1.5/Java 8) 프로젝트를 Spring Boot 3.5/React 19로 통합. 멀티테넌트 ESL·POS 변환·HCore 관제·펌웨어에 Ollama AI를 결합. mes.zioinfo.co.kr HTTPS.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레거시 ESN 6종 현대화 통합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멀티테넌트 ESL 통합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AI: 알람 분석·POS 자동분류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테넌트·매장·템플릿·ESL·POS 변환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알람·HCore·펌웨어·작업이력·상품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웹(31)·모바일(12)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Java 8 → 17 현대화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SPC Cp/Cpk·OEE 지표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멀티테넌트 운영 단일화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Tenant(LGINNOTEK/LGIT/EMART/ZIOINFO)·Store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Template·ESL 기기·PosCvt(POS 변환)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Alarm·AlarmHistory·HCore(게이트웨이/허브)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WorkHistory·Firmware·Product/가격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작업/진행/출하 · SPC·OEE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AI(알람·POS 분류)·관리자(RBAC)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 ·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관리자 웹 31화면 · 대시보드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com.zioinfo.esn · 12+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config/OllamaClient(HttpRequest)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:8015 (단일 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FE :3014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esn_db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mes.zioinfo.co.kr HTTPS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모바일 12화면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com.zioinfo.esn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zio/zioinfo-esn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zioinfo-esn 블록(포트 8015)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mes.zioinfo.co.kr 서브도메인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/opt/zioinfo-esn/data/esn_learning.duckdb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/opt/zioinfo-esn/data/esn_learning.duckdb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esn_db / esn_user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Tenant(4테넌트)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StoreGroup·Store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ESL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Template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ESL 기기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Product/가격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PosCvt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Alarm·AlarmHistory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인프라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HCore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Firmware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이력·AI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WorkHistory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사용자·RBAC·감사로그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zioinfo-esn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레거시 ESN 6종(Spring Boot 1.5/Java 8) 통합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ITSM(9001) — 알람 → SR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 — 생산·품질 지표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알람·POS 분류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QR 배포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솔루션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