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zioinfo-esn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ESL 통합관리 플랫폼 + UIMS 업무협업 통합 /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레거시 ESN 6개 프로젝트(ESN_WEB_ZIOINFO·ESN_WEB_LGInnotek·ESN_DAEMON_EMART 등)를 단일 플랫폼으로 현대화 통합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전자가격표(ESL)·전자선반 통합 관리: 매장·템플릿·기기 바인딩·가격 갱신·펌웨어·HCore 게이트웨이 관제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 구조(LGInnotek / LGIT / Emart / ZIOINFO)로 다수 고객사 동시 운영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2026-06-21 UIMS(URP 업무협업) 전체 이식: 업무일지·일정·쪽지·통계 + 시스템관리(RBAC) + 2차 인증(2FA) 추가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Spring Boot 1.5/Java 8 레거시 → Spring Boot 3.5 / Java 17 / React 19 단일 JAR 현대화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ESL 운영 전 과정(상품→가격→템플릿→기기 바인딩→갱신 큐→펌웨어) 통합 관제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AI로 알람 원인 분석 · POS 데이터 자동 분류 (외부 API 미사용)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공통 업무협업 레이어로 운영팀 업무일지·일정·쪽지·업무통계 일원화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JWT + 2FA(이메일 인증코드) 보안 인증 및 권한관리(RBAC) 체계 확립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범위 — 모듈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비고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테넌트 / 매장그룹 / 매장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멀티테넌트 4사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/ 가격 / 템플릿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화면 템플릿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태그 바인딩 / 갱신 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기기 ↔ 상품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 / HCore / 펌웨어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게이트웨이/허브 관제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변환 / 작업이력 / 대시보드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데이터 분류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알람분석 / POS 자동분류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폴백 내장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(신규)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 / 일정 / 쪽지 / 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 업무협업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(신규)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시스템관리(역할·메뉴·코드·부서·거래처)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 (신규)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2FA / 회원가입·아이디찾기·비번초기화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보안 강화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3.5.0 / Java 17 / Maven (finalName esn-1.0.0)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ORM /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MyBatis + PostgreSQL (esn_db)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(llama3.2:1b 텍스트)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+ 2FA(이메일 인증코드)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 (frontend → backend static 번들), 백엔드 포트 8015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아키텍처 개요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JAR: React 빌드 산출물을 backend static에 번들 → 8015 단일 서비스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MyBatis @MapperScan(annotationClass=Mapper.class) · 매퍼 classpath:mapper/**/*.xml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멱등 부팅 적용: schema.sql → 90_uiws_system.sql → 91_uiws_port.sql (mode:always, continue-on-error)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테이블은 전부 tb_uiws_* 프리픽스 → 기존 esn_*(ESL) 충돌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Ollama·ITSM(9001) 연계는 폴백 내장으로 미가용 시에도 핵심 기능 동작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상세 구성도는 설계서 참조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산출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상태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Phase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레거시 6개 분석 · 도메인 정의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완료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코어(백엔드 12도메인·프론트 13페이지)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완료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 · CI/CD 자동배포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완료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Phase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업무모듈 + 시스템관리 + 2FA 이식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완료(2026-06-21)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Phase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라이브 배포·통합 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진행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역할 분담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담당 범위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오케스트레이터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하네스 조율 · 산출물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도메인/매퍼/API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화면 · 테마 토큰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스키마 멱등화 · 마이그레이션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DevOps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 · Gitea webhook · 배포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경계면 정합 · 회귀 · 보안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기대효과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레거시 6종 분산 운영 → 단일 현대화 플랫폼으로 운영비·유지보수 부담 절감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멀티테넌트로 고객사별 ESL 운영을 단일 콘솔에서 통합 관제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AI로 알람 분석·POS 분류 자동화(외부 의존 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통합으로 ESL 운영 업무와 업무협업(일지·일정·쪽지·통계)을 한 시스템에서 처리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2FA·RBAC 도입으로 공공/기업 고객 보안 요구 충족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