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237744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822960" y="1828800"/>
            <a:ext cx="2377440" cy="635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777240"/>
            <a:ext cx="10545775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000" b="1">
                <a:solidFill>
                  <a:srgbClr val="FFFFFF"/>
                </a:solidFill>
                <a:latin typeface="맑은 고딕"/>
              </a:rPr>
              <a:t>zioinfo-esn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651760"/>
            <a:ext cx="1054577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F3A5F"/>
                </a:solidFill>
                <a:latin typeface="맑은 고딕"/>
              </a:rPr>
              <a:t>운영자지침서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365760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설치·운영·권한관리(RBAC) / 지오정보기술 / 2026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6035040"/>
            <a:ext cx="5486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GUARDiA Platform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1. 설치 / 배포 정보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항목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값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서비스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zioinfo-esn (단일 JAR · esn-1.0.0)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백엔드 포트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8015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프론트(개발)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Vite 3014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빌드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Maven (Java 17) · React 빌드 → backend static 번들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배포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Gitea webhook → 자동 배포 파이프라인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PostgreSQL / esn_db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2. 환경 설정 (환경변수)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DB_URL / DB_USER : PostgreSQL esn_db 접속 (비밀번호는 환경변수로 주입, 문서 미기재)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OLLAMA_URL : 온프레미스 Ollama 엔드포인트(기본 11434) · 텍스트 모델 llama3.2:1b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ITSM_URL : ITSM 연계(기본 9001)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JWT_SECRET : JWT 서명 키(운영 시 환경변수로 교체 · 문서/코드 노출 금지)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메일 설정 미구성 시 2FA 인증코드는 LogMailSender 폴백으로 로그 기록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6035040"/>
            <a:ext cx="10545775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※ 자격증명·비밀번호·시크릿 값은 본 문서에 기재하지 않음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3. DB 스키마 / 마이그레이션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부팅 시 멱등 적용: sql.init mode:always, continue-on-error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적용 순서: schema.sql → 90_uiws_system.sql → 91_uiws_port.sql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90_uiws_system.sql: 권한관리 10테이블 + 시드(역할 ADMIN/MANAGER/USER, ZIOINFO 회사, ROOT 부서)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91_uiws_port.sql: 업무 9테이블 + esn_user 2FA 컬럼 ALTER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전 구문 IF NOT EXISTS / ON CONFLICT DO NOTHING → 재배포 안전(중복 무해)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448056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UIMS 테이블은 tb_uiws_* 프리픽스 → 기존 esn_*(ESL) 충돌 없음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4. 권한관리(RBAC) 운영 — 신규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시스템관리 메뉴는 esn_role ∈ {ADMIN, MANAGER}에게만 노출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역할관리: 역할 등록·수정·다중삭제(검색·페이징)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메뉴권한: 역할별 메뉴 읽기/쓰기 토글 → 전체 저장(쓰기 ON 시 읽기 자동 ON)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메뉴·공통코드·부서·거래처 관리(CRUD)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신규 가입자 승인: 승인 전 로그인 차단 → ADMIN 승인 처리 필요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5. 백업 / 복구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PostgreSQL esn_db 정기 백업(pg_dump) 권장 — ESL 운영데이터 + UIMS 업무데이터 포함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스키마는 멱등 부팅으로 자동 재생성되나 데이터는 별도 백업 필요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복구 시 DB 복원 후 서비스 재기동 → 스키마 보강 SQL 멱등 재적용으로 정합 유지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6. 모니터링 / 헬스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항목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확인 방법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헬스체크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GET /actuator/health (show-details: never)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서비스 기동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8015 포트 응답 확인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AI 상태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Ollama 11434 가용성 · 미가용 시 폴백 동작 확인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DB 연결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Hikari pool(max 3) 포화 여부 모니터링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7. 장애 대응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AI 응답 없음: Ollama 미가용/RAM 부족 가능 → 폴백 동작으로 핵심 기능 유지, 모델/리소스 점검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테이블 없음(relation does not exist): 보강 SQL(90/91) 멱등 재적용 후 재기동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DB 연결 포화: Hikari max-pool=3 — 동시 부하 시 풀 상향 검토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2FA 메일 미발송: 메일 설정 확인, 미설정 시 LogMailSender 로그에서 코드 확인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계정 잠금 누적: 권한관리에서 사용자 잠금 해제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8. 보안 운영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외부 API 호출 0 — Ollama·메일(내부)만 사용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자격증명·비밀번호·내부IP·JWT 시크릿은 응답/로그/문서에 노출 금지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2FA verify-token(purpose=2fa)은 보호 API 접근 불가 — 우회 차단 가드 유지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RBAC 변경 API는 ADMIN/MANAGER 한정(백엔드 403) · 비밀번호 BCrypt 저장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회원가입 승인대기·아이디찾기 마스킹·스택트레이스 미노출 정책 준수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