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zioinfo-esn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ESL 통합관리 + UIMS 업무협업 /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[Client] React 19 SPA  →  [App] Spring Boot 3.5 단일 JAR (8015)  →  [DB] PostgreSQL esn_db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[App] ─ Ollama(11434, llama3.2:1b) : 알람분석·POS 분류 (폴백 내장)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[App] ─ ITSM(9001) 연계 (선택)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정적 리소스: backend classpath:/static/ 에 프론트 빌드 번들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멱등 부팅: schema.sql → 90_uiws_system.sql → 91_uiws_port.sql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단일 JAR · 에이전트리스 · 온프레미스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도메인 요약 — ESL 코어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도메인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멀티테넌트(LGInnotek/LGIT/Emart/ZIOINFO)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StoreGroup / 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매장그룹 · 매장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/ 가격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Template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화면 템플릿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TagBinding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기기 ↔ 상품 바인딩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UpdateQueue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가격/화면 갱신 큐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PosCvt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데이터 변환·분류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 / 이력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게이트웨이·허브 상태 관제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Firmware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펌웨어 버전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WorkHistory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 이력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도메인 요약 — UIMS (신규)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도메인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테이블(tb_uiws_*)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업무일지·진행상태·코멘트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 / worklog_dtl / worklog_cmt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Schedule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일정·캘린더·첨부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schedule / diary / attach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 송수신·미읽음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message / message_rcv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개인·회사별 업무 집계 피벗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(worklog 집계)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System(RBAC)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역할·메뉴·코드·부서·거래처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 / menu / role_menu / code* / dept / company / sys_user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Auth 2FA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인증코드 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login_verify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API 설계 — 주요 엔드포인트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Base Path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/api/stores · /api/store-groups · /api/tenants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/api/products · /api/templates · /api/tag-binding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/api/update-queue · /api/pos-cvt · /api/works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/api/alarms · /api/hcore · /api/firmware · /api/dashboard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/api/worklogs · /api/schedules · /api/messages · /api/stats · /api/attachments · /api/diaries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시스템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/api/system/{roles,menus,programs,codes,depts,companies,users}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/api/auth (login·verify·signup·find-id·reset-password) · /api/public (depts·companies)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화면 설계 — 메뉴 목록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 그룹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대시보드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StoreList · TemplateList · ProductList · TagBindingList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UpdateQueueList · PosCvtList · WorkHistory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AlarmList · HCoreStatus · FirmwareList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TenantAdmin · UserList · AiAnalysis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WorklogList · ScheduleCalendar · MessageBox · StatsPivot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RoleManagement · RoleMenuManagement · MenuManagement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CodeManagement · DeptManagement · CompanyManagement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Login(2FA) · Signup · FindId · ResetPw · MobileApp(QR)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DB 스키마 — 멱등 적용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파일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schema.sql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 테이블(esn_*)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90_uiws_system.sql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 10테이블 + 시드(ADMIN/MANAGER/USER·ZIOINFO·ROOT)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91_uiws_port.sql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 9테이블 + esn_user 2FA 컬럼 ALTER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멱등 규칙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CREATE TABLE IF NOT EXISTS / ADD COLUMN IF NOT EXISTS / ON CONFLICT DO NOTHING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JWT(만료 24h) + 2FA(이메일 인증코드 5분, verify-token 5분, 실패 5회 잠금)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 우회 차단: verify-token purpose=2fa 클레임 → JwtFilter가 verify-token은 인증 컨텍스트 미설정(보호 API 접근 불가)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승인대기(approved=false) → ADMIN 승인 전 로그인 차단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RBAC: /api/system/** 변경(POST/PUT/DELETE)은 ADMIN/MANAGER 한정 (UI 차단 + 백엔드 403 이중 방어)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자격증명·비밀번호·내부IP 응답/로그 미노출 · 스택트레이스 차단 · 외부 API 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BCrypt 저장 · 아이디찾기 username 마스킹 반환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연계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연계 대상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용도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(11434)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 원인 분석 · POS 데이터 자동 분류 (폴백)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ITSM (9001)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 연계 (선택)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메일/로그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 인증코드 발송 (미설정 시 LogMailSender 폴백)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