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zioinfo-esn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사용자지침서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ESL 운영 + UIMS 업무협업 사용 안내 /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시작하기 — 로그인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웹 브라우저로 zioinfo-esn 콘솔 접속 후 아이디/비밀번호 입력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2차 인증(2FA) 활성 계정: 로그인 후 이메일로 받은 인증코드 입력 → 인증 완료 시 접속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인증코드 유효시간 5분, 비밀번호 5회 연속 실패 시 계정 잠금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처음 사용 시: 화면 하단 '회원가입' → 가입 후 관리자 승인 대기(승인 전 로그인 불가)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2FA·승인대기는 이번 세션 신규 적용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계정 보조 기능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회원가입: 이름·이메일·부서/거래처 선택 후 가입 신청 (승인 후 사용)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아이디 찾기: 이름 + 이메일 입력 → 마스킹된 아이디 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 초기화: 본인 확인 후 임시 비밀번호를 이메일로 수신 → 로그인 후 변경 권장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ESL 운영 메뉴 사용법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작업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대시보드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매장·기기·알람 현황 한눈에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매장(Store)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매장그룹/매장 조회 및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상품(Product)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상품·가격 조회 및 등록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템플릿(Template)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화면 템플릿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태그 바인딩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기기에 상품 연결(바인딩)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갱신 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가격/화면 갱신 작업 상태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변환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데이터 변환·분류 결과 확인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관제 메뉴 사용법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작업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알람(Alarm)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발생 알람 조회 · AI 원인 분석 참고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게이트웨이/허브 상태 모니터링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펌웨어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펌웨어 버전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작업이력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수행 작업 이력 조회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분석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기반 알람 분석·POS 분류 결과 확인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UIMS 업무협업 사용법 (신규)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일일 업무 작성·진행상태·코멘트, 시간대별 상세 입력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캘린더에서 일정 등록·조회·삭제, 첨부파일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보낸/받은 쪽지 확인, 미읽음 수 확인, 송신·삭제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업무통계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개인·회사별 업무 집계 피벗 조회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업무 흐름 예시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오전: 로그인(2FA) → 대시보드로 알람/기기 현황 확인 → 알람 발생 시 AI 분석 참고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운영: 상품/가격 변경 → 템플릿·태그 바인딩 → 갱신 큐로 반영 상태 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협업: 업무일지 작성 → 일정 등록 → 담당자에게 쪽지 전달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마감: 업무통계로 당일/기간 업무 집계 확인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모바일 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MobileApp(QR) 화면에서 통합 메신저 앱 다운로드 QR 코드 확인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QR 스캔 → APK 설치(앱스토어 불필요) → 모바일에서 주요 기능 이용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모바일도 동일한 2FA 인증 적용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FAQ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질문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답변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후 코드 입력 화면이 떠요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2FA 활성 계정입니다. 이메일 인증코드를 5분 내 입력하세요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가입했는데 로그인이 안 돼요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승인 대기 상태입니다. 승인 후 로그인됩니다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계정이 잠겼어요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비밀번호 5회 실패로 잠금. 관리자에게 해제 요청하세요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아이디를 잊었어요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'아이디 찾기'에서 이름+이메일로 확인하세요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분석이 비어 있어요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미가용 시 폴백 동작. 잠시 후 재시도하세요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