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간판 (e-SignBoard / ESB)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간판 콘텐츠를 만들어 매장 간판에 원격으로 배포·관제하는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간판 관제</a:t>
            </a:r>
          </a:p>
        </p:txBody>
      </p:sp>
      <p:sp>
        <p:nvSpPr>
          <p:cNvPr id="8" name="Rectangle 7"/>
          <p:cNvSpPr/>
          <p:nvPr/>
        </p:nvSpPr>
        <p:spPr>
          <a:xfrm>
            <a:off x="1879092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79092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콘텐츠 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0380" y="4206240"/>
            <a:ext cx="6995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40380" y="4261104"/>
            <a:ext cx="6995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펌웨어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86200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guardia-signage v1.0 · 2026-07-04 · 지오정보기술(ZIOINFO) · 포트 8019 · DB signage_db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관리자 포털 접속 후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— 최초 등록 후 인증코드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권한(역할)에 따라 보이는 메뉴·기능이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무엇을 하나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매장·게이트웨이·간판패널 상태를 중앙에서 관제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 이미지/템플릿을 편집해 매장 간판에 원격 배포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펌웨어 배포·알람 확인·백업/복구·광고 스케줄 관리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메뉴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관제: 매장·게이트웨이·간판패널 상태·알람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콘텐츠: 템플릿/폰트/이미지 편집·일괄배포·업데이트 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운영: 펌웨어·백업/복구·사용자관리·AI 도구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첫 AI 응답은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정보는 온프레미스에서 처리됩니다(외부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모바일앱은 통합 런처(guardia-messenger)에서 이용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간판 콘텐츠 제작·배포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이미지/템플릿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 이미지 에디터로 콘텐츠 제작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템플릿(Template/Font/Image) 구성·재사용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일괄배포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매장/그룹 단위로 콘텐츠 일괄 배포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게이트웨이 폴링으로 간판 태그에 반영(수십 초)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업데이트 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대기·진행·완료 상태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간판정보(CSV) 무결성 검증 배포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모바일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현장에서 모바일로 간판 이미지 전송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매장/디바이스 상태 확인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OPERATE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관제·펌웨어·백업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매장·게이트웨이·간판패널 온라인 상태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발생 시 원인 확인·조치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펌웨어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eESB/GW/Tag 펌웨어 버전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중앙에서 펌웨어 배포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백업 상태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필요 시 복구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사용자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매장코드별 사용자 계정 중앙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역할별 권한 부여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WISE AI 메뉴 — 근거 있는 질의응답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질문하기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자연어로 질문 입력 — 사내 문서·데이터를 근거로 답변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이전 대화 맥락을 이어서 후속 질문 가능(멀티턴)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답변은 실시간으로 표시됩니다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답변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인용(근거 문서·항목)을 꼭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'지어내지 않겠다'는 안전 동작입니다(정상)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올바른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중요한 의사결정 전에는 반드시 인용 원문을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원하는 답이 없으면 관련 문서·데이터 등록 여부와 본인 권한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질문에 직접 입력하지 않기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안전장치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답변은 검색된 사내 근거로만 생성(환각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 기록은 감사 목적 저장되되 개인정보는 마스킹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AI 처리는 사내(온프레미스)에서 수행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배포했는데 간판에 안 나와요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게이트웨이 온라인 상태·업데이트 큐 진행 상태를 확인하세요. 폴링 주기(수십 초) 후 반영됩니다.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간판이 오프라인이에요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게이트웨이/네트워크 상태와 알람을 확인하고, 필요 시 펌웨어/전원을 점검하세요.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펌웨어는 어떻게 올리나요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 메뉴에서 버전을 등록하고 대상 기기에 배포합니다(eESB/GW/Tag).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콘텐츠를 실수로 배포했어요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이전 템플릿/이미지를 다시 일괄배포하면 됩니다. 작업이력에서 추적 가능합니다.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AI가 답을 보류했어요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데이터가 없거나 권한 밖입니다. 자료 등록/권한을 확인하세요.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등록·본인 계정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AI 답변의 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데이터만 조회·처리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화면/질문에 노출하지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금지(모든 관리 행위는 감사 기록)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답변을 근거 확인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