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간판 (e-SignBoard / ESB)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전자간판시스템(e-SignBoard) 중앙관제 — GUARDiA ESN(ESL Smart Network) 응용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3304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3304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전자간판 중앙관제</a:t>
            </a:r>
          </a:p>
        </p:txBody>
      </p:sp>
      <p:sp>
        <p:nvSpPr>
          <p:cNvPr id="8" name="Rectangle 7"/>
          <p:cNvSpPr/>
          <p:nvPr/>
        </p:nvSpPr>
        <p:spPr>
          <a:xfrm>
            <a:off x="229971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9971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ESN 파생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61004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61004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템플릿 배포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2292" y="4206240"/>
            <a:ext cx="6995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22292" y="4261104"/>
            <a:ext cx="6995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펌웨어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6811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6811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guardia-signage v1.0 · 2026-07-04 · 지오정보기술(ZIOINFO) · 포트 8019 · DB signage_db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10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 guardia-signage(포트 8019)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signage_db · Ollama(11434)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노출: HTTPS 리버스 프록시 경유(포트 직접 개방 금지)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시크릿(AI키·DB자격증명)은 서버 env에서만 로드 — 코드/커밋/로그 기록 금지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e-Paper/플렉서블 간판 패널을 중앙에서 원격 콘텐츠 변경·관제(HQ↔게이트웨이↔간판 태그)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 이미지 에디터·템플릿(Template/Font/Image) 일괄배포·펌웨어(eESB/GW/Tag) 중앙배포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매장코드별 사용자계정 중앙관리·일일 백업/복구·모니터링·광고 스케줄 + 모바일 이미지 전송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 기준) 준수 — 단일 jar·공통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+ 감사 추적 —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답변은 근거 기반 — 근거 부족 시 보류(환각 차단)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관제: 테넌트·리전·매장그룹·매장·게이트웨이·간판패널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콘텐츠: 템플릿그룹/템플릿·간판이미지·배포·업데이트큐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운영: POS변환·알람·펌웨어·작업이력·백업·상품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시스템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ESN 파생 · ITSM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RAG(8020)·Ollama(11434)·ITSM(9001)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간판정보 CSV→zip+md5→REST 30초 폴링 배포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TS 관리자 웹(SPA) + 모바일앱(Expo)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backend static에 번들 → 단일 jar 서빙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역할별 메뉴 가드 · 반응형 레이아웃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API/서비스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com.zioinfo.signage · 포트 8019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 계층 · REST/JSON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인증 필터 · RBAC · 공통 예외/감사 AOP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signage_db · MyBatis 매퍼 · Hikari(max 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멱등(IF NOT EXISTS · ON CONFLICT · mode=always)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공통 + signage_* 도메인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AI/연계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AiTextRouter(Claude→Ollama)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온프레미스 생성/임베딩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근거: 사업계획서(e-SignBoard) + ESL RESTful Interface — 게이트웨이 폴링(30초) 기반 무중단 배포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기술 스택 (GUARDiA 표준 프레임워크 — UIMS 기준)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4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591556"/>
                <a:gridCol w="3727704"/>
              </a:tblGrid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Frontend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+ Vite + TypeScript + Tailwind + Recharts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빌드 산출물 backend static 번들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Backend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com.zioinfo.signage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실행 JAR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ORM / 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MyBatis(@MapperScan annotationClass=Mapper.class) · PostgreSQL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signage_db · Hikari max 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 + RBAC + 2차 인증 OTP(TOTP RFC6238) + 로그인 실패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admin 비번 env 주입(암호화)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AiTextRouter(Claude → Ollama 폴백) · 중앙 RAG(8020)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온프레미스 우선 · 외부 API 0(anthropic 예외)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업무모듈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worklog·schedule·message·stats·system (UIWS 이식)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 스키마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workspace → repos → Gitea webhook → deploy_server → systemd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무중단 재기동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표준 명세 단일 출처: workspace/_framework/GUARDIA_STANDARD_FRAMEWORK.md (신규 솔루션 준수)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모듈 구조 (도메인 패키지)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관제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테넌트·리전·매장그룹·매장(tenant·region·store_group·store)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게이트웨이(gateway, Gen1/2/2+)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간판패널(signboard, ESB 태그)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콘텐츠·배포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템플릿그룹·템플릿(template_group·template)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간판이미지·배포(sign_image·sign_deploy)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업데이트 큐(update_queue)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운영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변환(pos_cvt)·상품(product)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알람(alarm)·펌웨어(firmware)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작업이력(work_history)·백업(backup)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공통/AI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매장코드별 사용자(user)·RBAC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AI(AiTextRouter·근거 질의)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감사·시스템설정(admin)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(핵심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signage_tenant · signage_store · signage_gateway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테넌트·매장·게이트웨이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signage_signboard · signage_sign_deploy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간판패널·배포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signage_template_group · signage_template · signage_sign_image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템플릿·간판이미지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signage_update_queue · signage_firmware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업데이트 큐·펌웨어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운영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signage_pos_cvt · signage_alarm · signage_work_history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POS변환·알람·작업이력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백업/상품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signage_backup · signage_product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일일 백업·상품/가격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signage_user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매장코드별 사용자·공통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· 간판정보 zip은 md5 무결성 검증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REST API 설계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/api/store · /api/gateway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매장·게이트웨이 관제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모니터링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/api/signboard · /api/deploy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간판패널·콘텐츠 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일괄배포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/api/template · /api/image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템플릿·간판이미지 편집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에디터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/api/firmware · /api/queue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펌웨어·업데이트 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eESB/GW/Tag FW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/api/alarm · /api/backup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알람·백업/복구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일일 백업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JWT+OTP·매장코드별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분석·장애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 콘텐츠/문구 작성 보조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 데이터 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격리(rag_signage)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