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MRO (EAM/CMMS + MRO 자재)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AI 기반 설비보전(EAM/CMMS) + MRO 자재 구매·재고 통합 플랫폼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설비보전 EAM</a:t>
            </a:r>
          </a:p>
        </p:txBody>
      </p:sp>
      <p:sp>
        <p:nvSpPr>
          <p:cNvPr id="8" name="Rectangle 7"/>
          <p:cNvSpPr/>
          <p:nvPr/>
        </p:nvSpPr>
        <p:spPr>
          <a:xfrm>
            <a:off x="219456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9456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CMMS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4553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4553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MRO 자재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06824" y="4206240"/>
            <a:ext cx="13304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06824" y="4261104"/>
            <a:ext cx="13304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MTBF·MTTR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358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358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guardia-mro v1.0 · 2026-07-04 · 지오정보기술(ZIOINFO) · 포트 8018 · DB mro_db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10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 guardia-mro(포트 8018)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mro_db · Ollama(11434)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노출: HTTPS 리버스 프록시 경유(포트 직접 개방 금지)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시크릿(AI키·DB자격증명)은 서버 env에서만 로드 — 코드/커밋/로그 기록 금지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설비마스터·예방보전(PM)·작업지시(WO)·고장/정비이력·계측교정·신뢰성(MTBF/MTTR/가동률)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MRO 자재(소모성 자재/공구/부품)·BOM·재고·입출고·구매요청/발주·거래처·비용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 + 모바일앱 · Claude/Ollama 온프레미스 AI(고장원인·예지보전·수요예측)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 기준) 준수 — 단일 jar·공통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+ 감사 추적 —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답변은 근거 기반 — 근거 부족 시 보류(환각 차단)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설비보전: 설비마스터·PM계획·작업지시·정비이력·계측교정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신뢰성: 다운타임·MTBF·MTTR·가동률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MRO 자재: 자재/BOM·재고·입출고·구매요청/발주·거래처·비용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시스템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ERP·ITSM·MES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RAG(8020)·Ollama(11434)·ITSM(9001)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홈페이지 /solution/mro 소개 페이지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TS 관리자 웹(SPA) + 모바일앱(Expo)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backend static에 번들 → 단일 jar 서빙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역할별 메뉴 가드 · 반응형 레이아웃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API/서비스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com.zioinfo.mro · 포트 8018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 계층 · REST/JSON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인증 필터 · RBAC · 공통 예외/감사 AOP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mro_db · MyBatis 매퍼 · Hikari(max 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멱등(IF NOT EXISTS · ON CONFLICT · mode=always)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공통 + mro_* 도메인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AI/연계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AiTextRouter(Claude→Ollama)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온프레미스 생성/임베딩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설비 신뢰성 지표(MTBF/MTTR)·PM 스케줄·자재 재고가 연동되는 EAM+MRO 통합 도메인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기술 스택 (GUARDiA 표준 프레임워크 — UIMS 기준)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4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591556"/>
                <a:gridCol w="3727704"/>
              </a:tblGrid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Frontend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+ Vite + TypeScript + Tailwind + Recharts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빌드 산출물 backend static 번들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Backend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com.zioinfo.mro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실행 JAR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ORM / 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MyBatis(@MapperScan annotationClass=Mapper.class) · PostgreSQL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mro_db · Hikari max 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 + RBAC + 2차 인증 OTP(TOTP RFC6238) + 로그인 실패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 비번 env 주입(암호화)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AiTextRouter(Claude → Ollama 폴백) · 중앙 RAG(8020)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온프레미스 우선 · 외부 API 0(anthropic 예외)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업무모듈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worklog·schedule·message·stats·system (UIWS 이식)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 스키마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workspace → repos → Gitea webhook → deploy_server → systemd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무중단 재기동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표준 명세 단일 출처: workspace/_framework/GUARDIA_STANDARD_FRAMEWORK.md (신규 솔루션 준수)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구조 (도메인 패키지)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설비보전(EAM/CMMS)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설비마스터(equipment)·예방보전(pmplan)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작업지시(workorder)·정비이력(maintenance)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계측/교정(calibration)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신뢰성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다운타임(downtime)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신뢰성 지표(reliability: MTBF·MTTR·가동률)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 이력 분석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MRO 자재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자재/BOM(material·materialbom)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재고·입출고(inventory·inventorytxn·stocktake)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구매요청/발주(purchaserequest·purchaseorder)·입고(receiving)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공통/AI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거래처·비용(partner·cost)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AI(고장원인·예지보전·자재수요예측·자연어조회)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감사·시스템설정(admin)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(핵심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mro_equipment · mro_pm_plan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설비마스터·예방보전 계획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mro_work_order · mro_maintenance_history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작업지시·정비 이력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신뢰성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mro_calibration · mro_downtime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계측교정·다운타임(MTBF/MTTR)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mro_material · mro_material_bom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자재·자재 BOM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mro_inventory · mro_inventory_txn · mro_stocktake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재고·입출고·실사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mro_purchase_request · mro_purchase_order · mro_receiving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구매요청·발주·입고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mro_partner · mro_cost · mro_audit_log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거래처·비용·감사·공통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— 재실행 안전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REST API 설계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/api/equipment · /api/pmplan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설비마스터·예방보전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PM 스케줄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/api/workorder · /api/maintenance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작업지시·정비이력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전이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/api/calibration · /api/downtime · /api/reliability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계측교정·다운타임·신뢰성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MTBF/MTTR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/api/material · /api/inventory · /api/stocktake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자재·재고·실사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입출고 트랜잭션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/api/purchaserequest · /api/purchaseorder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구매요청·발주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입고 연계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 원인 분석·예지보전(정비 시점 예측)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 수요 예측·재고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설비/자재 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격리(rag_mro)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