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MRO (EAM/CMMS + MRO 자재)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 MRO 개발 환경 · 코드 구조 · API 계약 · 코딩 규칙 · 테스트/배포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301294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301294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Spring Boot 3.5 · Java 17</a:t>
            </a:r>
          </a:p>
        </p:txBody>
      </p:sp>
      <p:sp>
        <p:nvSpPr>
          <p:cNvPr id="8" name="Rectangle 7"/>
          <p:cNvSpPr/>
          <p:nvPr/>
        </p:nvSpPr>
        <p:spPr>
          <a:xfrm>
            <a:off x="3982212" y="4206240"/>
            <a:ext cx="122529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982212" y="4261104"/>
            <a:ext cx="122529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React 19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53812" y="4206240"/>
            <a:ext cx="112014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353812" y="4261104"/>
            <a:ext cx="112014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MyBatis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620256" y="4206240"/>
            <a:ext cx="10149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620256" y="4261104"/>
            <a:ext cx="10149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단일 jar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781544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781544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자동배포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5156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guardia-mro v1.0 · 2026-07-04 · 지오정보기술(ZIOINFO) · 포트 8018 · DB mro_db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SETUP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 환경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소스·실행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소스: C:\GUARDiA\workspace\guardia-mro (정본) · 서버 /opt/guardia-mro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백엔드: ./gradlew bootRun (또는 build → 단일 jar, 포트 8018)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프론트: cd frontend &amp;&amp; npm i &amp;&amp; npm run dev(개발) / build(번들)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DB·의존성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mro_db · schema.sql 자동 적용(mode=always·멱등)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MyBatis @MapperScan(annotationClass=Mapper.class) — 빈 누락 방지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Hikari max 3(공유 PG 커넥션 보호)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설정 체계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application.yml — 포트·DB URL·연계 URL·Ollama/RAG URL·AI 프로바이더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자격증명·AI키는 env 주입(코드/커밋 하드코딩 금지)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기본값은 dev-safe — 미설정 시 Ollama/폴백 동작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코드 구조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controller → service → mapper(XML) → domain/dto 계층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공통 업무모듈(worklog·schedule·message·stats·system) 재사용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AI는 common/ai(AiTextRouter) 경유 — 직접 호출 금지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API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핵심 REST 계약 (도메인 프리픽스)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개발자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48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5778"/>
                <a:gridCol w="4659630"/>
                <a:gridCol w="3727704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프리픽스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기능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/api/equipment · /api/pmplan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설비마스터·예방보전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PM 스케줄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/api/workorder · /api/maintenance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작업지시·정비이력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상태 전이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/api/calibration · /api/downtime · /api/reliability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계측교정·다운타임·신뢰성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MTBF/MTTR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/api/material · /api/inventory · /api/stocktake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자재·재고·실사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입출고 트랜잭션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/api/purchaserequest · /api/purchaseorder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구매요청·발주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입고 연계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/api/ai · /api/rag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도구·근거 질의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AiTextRouter·중앙 RAG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/api/admin · /api/auth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사용자/권한/감사·인증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JWT+OTP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SCHEMA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주요 테이블 스키마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개발자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414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2795778"/>
                <a:gridCol w="6523482"/>
              </a:tblGrid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구분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핵심 내용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설비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mro_equipment · mro_pm_plan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설비마스터·예방보전 계획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mro_work_order · mro_maintenance_history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작업지시·정비 이력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신뢰성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mro_calibration · mro_downtime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계측교정·다운타임(MTBF/MTTR)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mro_material · mro_material_bom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자재·자재 BOM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재고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mro_inventory · mro_inventory_txn · mro_stocktake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재고·입출고·실사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구매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mro_purchase_request · mro_purchase_order · mro_receiving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구매요청·발주·입고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공통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mro_partner · mro_cost · mro_audit_log · tb_uiws_*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거래처·비용·감사·공통 업무·2FA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schema.sql 멱등(IF NOT EXISTS·ON CONFLICT·mode=always) — 재실행 안전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코딩 불변 규칙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비밀번호·SSH·내부 IP·API키를 응답/로그/에러/커밋에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민감 컬럼 AES-256-GCM 암호화 · 에러는 요약 메시지만(스택트레이스 X)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 가드 필수 · admin 비번 env 주입(시드 하드코딩 금지)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 경유 — Claude→Ollama 폴백 · 외부 API 직접 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실패는 degraded로 흡수(throw 금지) · RAG 근거 동반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서버 RAM 제약 — 대형 모델 실행 금지·소형 기본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DB·경계면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schema.sql 멱등 유지(IF NOT EXISTS·ON CONFLICT)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응답 shape ↔ 프론트/모바일 타입 정합 유지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MyBatis 파라미터 바인딩(SQL 인젝션 차단)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 모듈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UIWS 공통 업무모듈·인증 레이어는 교체 금지 — 확장만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tb_uiws_* 스키마 변경 시 멱등 마이그레이션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PG 함수/별칭 규칙 준수(별칭 함수참조 불가 등)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아키텍처 (WISE AI · 근거 기반)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프로바이더 라우팅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 — Claude(프리미엄) → Ollama(온프레미스) 자동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 화면에서 프로바이더/모델 선택·연결 테스트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실패 시 하위 계층으로 흡수 — 서비스 무중단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도메인 AI 활용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고장 원인 분석·예지보전(정비 시점 예측)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자재 수요 예측·재고 최적화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설비/자재 자연어 조회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중앙 RAG 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guardia-rag(포트 8020) 하이브리드 검색 + 근거검증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질의는 근거(인용) 동반 · 근거 부족 시 답변 보류(환각 차단)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솔루션 컬렉션 격리(rag_mro)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온프레미스 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사내 데이터는 온프레미스 인프라에서 처리(외부 유출 없음)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서버 RAM 제약 대응 — 소형 모델 기본·동시 생성 직렬화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API 0(Anthropic 예외) — 신규 외부 연동은 승인 필요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TEST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테스트 체계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빌드·임포트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./gradlew compileJava — 컴파일 통과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npm run build / tsc — 프론트·모바일 타입 통과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서버 기동 후 /actuator/health 또는 헬스 엔드포인트 확인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기능·경계면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도메인 CRUD 왕복 · 화면 진입 · API 응답 shape 대조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인증(JWT+OTP) 왕복 · RBAC 가드 동작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경로 실동작 + Ollama 폴백 확인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회귀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기존 기능 무회귀 · 스키마 멱등 재적용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전체 테스트(run_full_test.py)와 정합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인증은 서버 저장소 런타임 조달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 게이트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grep: 토큰/키가 로그·응답·커밋 어디에도 없음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URL 0(anthropic 예외) · PII 미노출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스택트레이스 미노출 확인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파이프라인 (개발자 관점)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guardia-mro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표준 절차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① workspace에서 개발·로컬 빌드/테스트 통과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② push_any_repo.py로 repos 동기화 → Gitea push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③ webhook 자동배포(pull→빌드→restart→health)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④ 서버 헬스·주요 화면 재확인(포트 8018)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주의사항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커밋 메시지는 영문 권장(push 스크립트 인코딩)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repos는 fresh git init(모노레포 히스토리 상속 방지)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deploy_server.py 수정 시 서버 사본 반영+재시작 필수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data/·업로드 파일은 배포와 독립 보존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표준 프레임워크(UIMS) 준수 · AI env drop-in(guardia-ai.env) 패턴 · repos fresh git init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