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MRO (EAM/CMMS + MRO 자재)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아키텍처 설계서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AI 기반 설비보전(EAM/CMMS) + MRO 자재 구매·재고 통합 플랫폼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122529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122529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설비보전 EAM</a:t>
            </a:r>
          </a:p>
        </p:txBody>
      </p:sp>
      <p:sp>
        <p:nvSpPr>
          <p:cNvPr id="8" name="Rectangle 7"/>
          <p:cNvSpPr/>
          <p:nvPr/>
        </p:nvSpPr>
        <p:spPr>
          <a:xfrm>
            <a:off x="2194560" y="4206240"/>
            <a:ext cx="8046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194560" y="4261104"/>
            <a:ext cx="8046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CMMS</a:t>
            </a:r>
          </a:p>
        </p:txBody>
      </p:sp>
      <p:sp>
        <p:nvSpPr>
          <p:cNvPr id="10" name="Rectangle 9"/>
          <p:cNvSpPr/>
          <p:nvPr/>
        </p:nvSpPr>
        <p:spPr>
          <a:xfrm>
            <a:off x="3145536" y="4206240"/>
            <a:ext cx="101498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145536" y="4261104"/>
            <a:ext cx="101498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MRO 자재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306824" y="4206240"/>
            <a:ext cx="133045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306824" y="4261104"/>
            <a:ext cx="133045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MTBF·MTTR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783580" y="4206240"/>
            <a:ext cx="112014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783580" y="4261104"/>
            <a:ext cx="112014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WISE AI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5156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guardia-mro v1.0 · 2026-07-04 · 지오정보기술(ZIOINFO) · 포트 8018 · DB mro_db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아키텍처 (CI/CD)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10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자동배포 파이프라인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workspace → repos 동기화·커밋 → Gitea push(번들 경유)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Gitea webhook(push·main) → deploy_server(9999)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pull → 빌드 → systemd restart → health check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서버 구성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systemd 서비스 guardia-mro(포트 8018) · 단일 실행 JAR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mro_db · Ollama(11434) · 중앙 RAG(8020)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노출: HTTPS 리버스 프록시 경유(포트 직접 개방 금지)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시크릿(AI키·DB자격증명)은 서버 env에서만 로드 — 코드/커밋/로그 기록 금지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플랫폼 개요와 설계 목표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무엇인가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설비마스터·예방보전(PM)·작업지시(WO)·고장/정비이력·계측교정·신뢰성(MTBF/MTTR/가동률)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MRO 자재(소모성 자재/공구/부품)·BOM·재고·입출고·구매요청/발주·거래처·비용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관리자 웹 + 모바일앱 · Claude/Ollama 온프레미스 AI(고장원인·예지보전·수요예측)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핵심 설계 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GUARDiA 표준 프레임워크(UIMS 기준) 준수 — 단일 jar·공통 업무모듈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온프레미스 우선 — 외부 API 0(Anthropic 단일 예외)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 + 감사 추적 — 전 관리 행위 audit_log 기록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답변은 근거 기반 — 근거 부족 시 보류(환각 차단)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주요 도메인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설비보전: 설비마스터·PM계획·작업지시·정비이력·계측교정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신뢰성: 다운타임·MTBF·MTTR·가동률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MRO 자재: 자재/BOM·재고·입출고·구매요청/발주·거래처·비용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시스템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ERP·ITSM·MES 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RAG(8020)·Ollama(11434)·ITSM(9001)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홈페이지 /solution/mro 소개 페이지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전체 아키텍처 — 계층 구조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① 프론트엔드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React 19 + Vite + TS 관리자 웹(SPA) + 모바일앱(Expo)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빌드 산출물은 backend static에 번들 → 단일 jar 서빙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역할별 메뉴 가드 · 반응형 레이아웃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② API/서비스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Boot 3.5 · com.zioinfo.mro · 포트 8018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controller → service → mapper 계층 · REST/JSON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JWT 인증 필터 · RBAC · 공통 예외/감사 AOP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③ 데이터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mro_db · MyBatis 매퍼 · Hikari(max 3)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schema.sql 멱등(IF NOT EXISTS · ON CONFLICT · mode=always)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tb_uiws_* 공통 + mro_* 도메인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④ AI/연계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AiTextRouter(Claude→Ollama) · 중앙 RAG(8020)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Ollama(11434) 온프레미스 생성/임베딩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ITSM(9001) 등 GUARDiA 솔루션 연계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설비 신뢰성 지표(MTBF/MTTR)·PM 스케줄·자재 재고가 연동되는 EAM+MRO 통합 도메인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STACK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기술 스택 (GUARDiA 표준 프레임워크 — UIMS 기준)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340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852"/>
                <a:gridCol w="5591556"/>
                <a:gridCol w="3727704"/>
              </a:tblGrid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계층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Frontend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React 19 + Vite + TypeScript + Tailwind + Recharts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빌드 산출물 backend static 번들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Backend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Spring Boot 3.5 · Java 17 · com.zioinfo.mro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단일 실행 JAR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ORM / DB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MyBatis(@MapperScan annotationClass=Mapper.class) · PostgreSQL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mro_db · Hikari max 3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인증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JWT + RBAC + 2차 인증 OTP(TOTP RFC6238) + 로그인 실패 잠금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admin 비번 env 주입(암호화)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AiTextRouter(Claude → Ollama 폴백) · 중앙 RAG(8020)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온프레미스 우선 · 외부 API 0(anthropic 예외)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공통 업무모듈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worklog·schedule·message·stats·system (UIWS 이식)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tb_uiws_* 스키마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workspace → repos → Gitea webhook → deploy_server → systemd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단일 jar 무중단 재기동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표준 명세 단일 출처: workspace/_framework/GUARDIA_STANDARD_FRAMEWORK.md (신규 솔루션 준수)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MODULES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모듈 구조 (도메인 패키지)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설비보전(EAM/CMMS)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설비마스터(equipment)·예방보전(pmplan)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작업지시(workorder)·정비이력(maintenance)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계측/교정(calibration)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신뢰성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다운타임(downtime)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신뢰성 지표(reliability: MTBF·MTTR·가동률)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고장 이력 분석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MRO 자재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자재/BOM(material·materialbom)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재고·입출고(inventory·inventorytxn·stocktake)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구매요청/발주(purchaserequest·purchaseorder)·입고(receiving)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공통/AI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거래처·비용(partner·cost)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AI(고장원인·예지보전·자재수요예측·자연어조회)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감사·시스템설정(admin)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DATA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데이터 모델 (핵심 테이블)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414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852"/>
                <a:gridCol w="2795778"/>
                <a:gridCol w="6523482"/>
              </a:tblGrid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구분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핵심 내용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설비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mro_equipment · mro_pm_plan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설비마스터·예방보전 계획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mro_work_order · mro_maintenance_history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작업지시·정비 이력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신뢰성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mro_calibration · mro_downtime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계측교정·다운타임(MTBF/MTTR)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자재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mro_material · mro_material_bom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자재·자재 BOM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재고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mro_inventory · mro_inventory_txn · mro_stocktake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재고·입출고·실사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구매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mro_purchase_request · mro_purchase_order · mro_receiving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구매요청·발주·입고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공통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mro_partner · mro_cost · mro_audit_log · tb_uiws_*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거래처·비용·감사·공통 업무·2FA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schema.sql 멱등(IF NOT EXISTS·ON CONFLICT·mode=always) — 재실행 안전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API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REST API 설계 (도메인 프리픽스)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487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5778"/>
                <a:gridCol w="4659630"/>
                <a:gridCol w="3727704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프리픽스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기능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/api/equipment · /api/pmplan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설비마스터·예방보전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PM 스케줄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/api/workorder · /api/maintenance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작업지시·정비이력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상태 전이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/api/calibration · /api/downtime · /api/reliability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계측교정·다운타임·신뢰성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MTBF/MTTR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/api/material · /api/inventory · /api/stocktake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자재·재고·실사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입출고 트랜잭션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/api/purchaserequest · /api/purchaseorder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구매요청·발주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입고 연계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/api/ai · /api/rag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 도구·근거 질의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AiTextRouter·중앙 RAG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/api/admin · /api/auth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사용자/권한/감사·인증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JWT+OTP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아키텍처 (WISE AI · 근거 기반)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프로바이더 라우팅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 — Claude(프리미엄) → Ollama(온프레미스) 자동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설정 화면에서 프로바이더/모델 선택·연결 테스트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실패 시 하위 계층으로 흡수 — 서비스 무중단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도메인 AI 활용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고장 원인 분석·예지보전(정비 시점 예측)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자재 수요 예측·재고 최적화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설비/자재 자연어 조회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중앙 RAG 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guardia-rag(포트 8020) 하이브리드 검색 + 근거검증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질의는 근거(인용) 동반 · 근거 부족 시 답변 보류(환각 차단)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솔루션 컬렉션 격리(rag_mro)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온프레미스 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사내 데이터는 온프레미스 인프라에서 처리(외부 유출 없음)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서버 RAM 제약 대응 — 소형 모델 기본·동시 생성 직렬화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API 0(Anthropic 예외) — 신규 외부 연동은 승인 필요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아키텍처 (불변 규칙)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09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인증·인가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JWT + RBAC — 역할별 메뉴·API 접근 제어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 OTP(TOTP) + 로그인 실패 잠금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비밀번호 env 주입(AES-256-GCM 암호화 + 별도 키파일 재시드)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자격증명 보호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비밀번호·SSH계정·내부 IP·API키를 응답/로그/문서에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민감 컬럼 AES-256-GCM 암호화 저장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에러 응답은 요약 메시지만 — 스택트레이스 미노출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보안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온프레미스 우선 — 외부 API 0 원칙(Anthropic 단일 예외, 소유자 승인)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키는 서버 env에서만 로드 · DB/코드/커밋/로그 기록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RAG 답변은 근거 기반 · 권한(ACL) 밖 문서 검색·인용 차단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감사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전 관리 행위 audit_log 기록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 우회 설정 금지 · 정기 권한 점검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노출은 HTTPS 리버스 프록시 경유(포트 직접 개방 금지)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