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MRO (EAM/CMMS + MRO 자재)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설비를 점검·정비하고, 자재를 구매·관리하는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설비 점검</a:t>
            </a:r>
          </a:p>
        </p:txBody>
      </p:sp>
      <p:sp>
        <p:nvSpPr>
          <p:cNvPr id="8" name="Rectangle 7"/>
          <p:cNvSpPr/>
          <p:nvPr/>
        </p:nvSpPr>
        <p:spPr>
          <a:xfrm>
            <a:off x="1879092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879092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작업지시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3006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83006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자재 구매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8620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guardia-mro v1.0 · 2026-07-04 · 지오정보기술(ZIOINFO) · 포트 8018 · DB mro_db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관리자 포털 접속 후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— 최초 등록 후 인증코드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권한(역할)에 따라 보이는 메뉴·기능이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무엇을 하나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예방보전(PM) 일정 확인·정비 작업지시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고장·정비 이력 기록·설비 신뢰성(MTBF/MTTR)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MRO 자재 재고 조회·구매요청/발주·입고 처리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메뉴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설비: 설비마스터·PM계획·작업지시·정비이력·계측교정·신뢰성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자재: 자재/BOM·재고·입출고·재고실사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구매: 구매요청·발주·입고·거래처·비용 · AI 도구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첫 AI 응답은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정보는 온프레미스에서 처리됩니다(외부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모바일앱은 통합 런처(guardia-messenger)에서 이용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MAINTENANCE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설비 점검·정비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예방보전(PM)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설비별 PM 일정 확인·점검 수행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점검 결과·정비 실적 입력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작업지시(WO)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고장/정비 작업지시 접수·처리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 상태·부품 사용 기록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이력·신뢰성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고장·정비 이력 조회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MTBF·MTTR·가동률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계측교정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계측기 교정 주기 관리·성적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교정 만료 경보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MATERIAL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MRO 자재·구매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재고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 재고 조회·입출고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안전재고·재고실사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구매요청/발주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 구매요청 등록·승인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발주·입고 처리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거래처/비용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거래처 관리·구매 비용 집계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MRO 비용 분석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모바일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현장에서 설비 점검·자재 조회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 실적 입력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WISE AI 메뉴 — 근거 있는 질의응답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질문하기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자연어로 질문 입력 — 사내 문서·데이터를 근거로 답변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이전 대화 맥락을 이어서 후속 질문 가능(멀티턴)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답변은 실시간으로 표시됩니다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답변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인용(근거 문서·항목)을 꼭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'지어내지 않겠다'는 안전 동작입니다(정상)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올바른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중요한 의사결정 전에는 반드시 인용 원문을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원하는 답이 없으면 관련 문서·데이터 등록 여부와 본인 권한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질문에 직접 입력하지 않기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안전장치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답변은 검색된 사내 근거로만 생성(환각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 기록은 감사 목적 저장되되 개인정보는 마스킹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처리는 사내(온프레미스)에서 수행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PM 점검을 놓쳤어요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PM계획 메뉴에서 지연 항목이 표시됩니다. 즉시 점검 후 실적을 입력하세요.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 재고가 실제와 달라요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재고실사로 대조·조정하고, 입출고 트랜잭션 이력을 확인하세요.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구매요청은 어떻게 발주로 이어지나요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승인된 구매요청을 발주로 전환하고, 입고 시 재고에 반영됩니다.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 신뢰성 지표는 어디서 보나요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신뢰성 메뉴에서 MTBF·MTTR·가동률을 설비별로 확인합니다.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AI가 답을 보류했어요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데이터가 없거나 권한 밖입니다. 자료 등록/권한을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등록·본인 계정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AI 답변의 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데이터만 조회·처리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화면/질문에 노출하지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금지(모든 관리 행위는 감사 기록)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답변을 근거 확인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