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설계서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AI 기반 제조실행시스템 (MES/WMS/QMS) · 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9. 연계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연계 대상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내용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ERP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재고/정산 연계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ITSM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CS / 운영 연계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문서/상품 등록 연계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제조 데이터 분석 피드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통합 메신저앱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모바일 QR 배포 (중앙 APK 저장소 재사용)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구성도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서비스(포트 8013): Spring Boot 3.5 백엔드 + React 19 정적 번들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DB: PostgreSQL mes_db (제조 도메인 + tb_uiws_* 권한관리 테이블)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Ollama 온프레미스(11434) — 불량분석·예측·예지보전·SPC 이상감지 (폴백 내장)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외부 연계: ERP·ITSM·OCR·BI (REST)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클라이언트: 관리자 웹 + 현장 작업자 모바일앱(통합 메신저 앱 app/mes)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구성도 도식 자리 — 클라이언트/서비스/DB/AI/연계 5블록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도메인 / ERD 요약 (MES 본연)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핵심 엔터티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작업지시·생산실적·공정/라우팅·BOM·설비/OEE·LOT추적·생산계획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입고·출고·재고·로케이션·재고실사·LOT/시리얼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검사(수입/공정/출하)·검사기준·NCR·CAPA·SPC관리도·성적서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기준정보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품목·거래처·회원·BOM 구성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도메인 / ERD 요약 (UIMS 이식)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테이블/엔터티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업무협업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업무일지·일정·쪽지·통계 (uiws.* 도메인)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권한관리(RBAC)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tb_uiws_sys_user(VARCHAR user_id)·role·dept_role·program·menu·role_menu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기준(시스템)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tb_uiws_dept·company·code_grp·code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주의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tb_uiws_sys_user 와 mes_user(BIGSERIAL)는 별개·미병합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API 설계 — 주요 엔드포인트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베이스 / 메서드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MES/WMS/QMS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도메인별 REST CRUD (작업지시·생산실적·검사·재고 등)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보조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POST /api/mes/auth/signup · /find-id · /reset-password (permitAll)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/api/system/{users,roles,roles/{id}/menus,menus,depts,companies,codes}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공통조회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GET /api/public/** (permitAll, 드롭다운 룩업)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응답봉투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ApiResponse{success,message,data} · 목록 PageResponse{content,total,page,size}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화면 설계 — 관리자 웹 메뉴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섹션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화면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작업지시·생산실적·공정진행·BOM/라우팅·설비OEE·LOT추적·생산계획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입출고·재고·로케이션·피킹·재고실사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수입/공정/출하검사·부적합NCR·CAPA·SPC관리도·성적서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기준/공통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품목·거래처·사용자·설정·분석·AI도구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업무(UIMS)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업무일지·일정·쪽지·통계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시스템관리(권한)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권한관리·역할-메뉴권한·공통코드·메뉴관리·부서관리·거래처관리 (SUPERADMIN)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화면 설계 — UIMS 시스템관리 라우트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라우트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화면 / 권한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/uiws/system/roles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 관리(역할 CRUD·다중삭제) · SUPERADMIN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/uiws/system/role-menus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역할-메뉴 권한(읽기/쓰기 매핑) · SUPERADMIN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/uiws/system/codes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공통코드(그룹+값 일괄 CRUD) · SUPERADMIN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/uiws/system/menus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 관리(2-depth 트리) · SUPERADMIN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/uiws/system/depts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부서 관리(2-depth 트리) · SUPERADMIN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/uiws/system/companies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거래처 관리(CRUD·다중삭제) · SUPERADMIN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DB 스키마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DB: mes_db — 제조 도메인 테이블 + db/92_uiws_system.sql(권한관리 10테이블)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권한관리: dept·company·code_grp·code·sys_user·role·dept_role·program·menu·role_menu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멱등 적용: CREATE IF NOT EXISTS / ON CONFLICT DO NOTHING + 최소 시드(ROLE/COMPANY/DEPT)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application.yml schema-locations에 92_uiws_system.sql 병기 (mode=always·continue-on-error)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MesUser에 approved 필드 추가(기존 계정 기본 true → 로그인 회귀 0)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보안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 + 2차 인증(2FA, 이메일 인증코드 verify-token)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RBAC: /api/system/** → hasRole(SUPERADMIN), /api/public/** permitAll, /api/mes/auth/** permitAll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 승인 게이트: approved=false 차단, role=VIEWER 기본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계정 열거 방지: reset-password 미존재도 success=true, 임시비번 응답/로그 미노출(메일만)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아이디찾기 마스킹(앞 2자), 임시비번 BCrypt 저장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48056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 불변: 자격증명·비밀번호·SSH·내부IP·스택트레이스 미노출 (외부 API 0)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