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MES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사용자지침서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AI 기반 제조실행시스템 (MES/WMS/QMS) · 지오정보기술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시작하기 — 로그인 / 2차 인증(2FA)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관리자 웹 접속 후 아이디·비밀번호로 로그인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2차 인증(2FA) 활성 시 이메일로 받은 인증코드를 입력해 본인 확인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로그인 화면 하단의 회원가입 / 아이디찾기 / 비밀번호초기화 링크 제공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회원가입은 승인 대기 상태로 접수되며, 관리자 승인 후 로그인 가능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로그인 보조 기능 사용법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기능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사용법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회원가입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이름·아이디·이메일·비밀번호 입력 → 승인 대기 접수(기본 VIEWER 권한)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아이디찾기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이름 + 이메일 입력 → 일치 시 마스킹된 아이디(앞 2자) 안내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비밀번호초기화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아이디 + 이메일 입력 → 임시 비밀번호를 등록 이메일로 발송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메뉴별 사용법 — MES (제조실행)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주요 동작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작업지시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생산 작업지시 등록·조회·진행 상태 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생산실적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생산 수량·불량·가동 실적 입력 및 집계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공정진행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공정/라우팅별 진행 현황 모니터링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설비/OEE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설비 가동률·성능·품질 기반 OEE 조회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LOT추적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LOT/시리얼 기준 생산 이력 추적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메뉴별 사용법 — WMS / QMS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주요 동작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입출고(WMS)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입고·출고 등록, 바코드 스캔 처리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재고/실사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재고 현황 조회 및 재고실사 입력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검사(QMS)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수입/공정/출하 검사 입력 및 판정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NCR/CAPA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부적합 등록(NCR)·시정조치(CAPA) 처리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SPC/성적서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SPC 관리도(Cp/Cpk) 확인, 성적서 출력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메뉴별 사용법 — 업무협업 (UIMS)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주요 동작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일자별 업무 내용 작성·조회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일정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개인/공유 일정 등록 및 캘린더 확인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쪽지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사용자 간 쪽지 송수신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통계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업무/업무일지 기반 통계 조회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업무 흐름 — 생산 1건 처리 예시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행위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로그인(필요 시 2FA 인증)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작업지시 확인 및 착수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생산실적 입력(수량·불량)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검사 입력 및 판정(QMS)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입출고/재고 반영(WMS)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 작성·일정 공유(UIMS)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모바일 앱 사용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통합 메신저 앱(GUARDiA Messenger)에서 MES 화면(app/mes) 진입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관리자 화면의 앱 다운로드 페이지에서 QR 코드를 스캔해 설치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현장에서 작업지시 조회·실적 입력·바코드 스캔·검사 입력 수행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FAQ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질문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답변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로그인이 안 됩니다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회원가입 승인 대기 상태일 수 있습니다. 관리자 승인 후 다시 시도하세요.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인증코드가 안 와요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등록 이메일 주소와 스팸함을 확인하고, 관리자에게 문의하세요.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권한 메뉴가 안 보입니다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시스템관리(권한) 메뉴는 SUPERADMIN 권한 사용자에게만 표시됩니다.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비밀번호를 잊었습니다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화면의 비밀번호초기화로 임시 비밀번호를 발급받으세요.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