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운영자지침서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AI 기반 제조실행시스템 (MES/WMS/QMS) · 지오정보기술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설치 / 배포 개요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8013 (단일 JAR)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PostgreSQL — mes_db (전용 계정)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엔진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(11434, 폴백 내장)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자동배포(deploy_server) → systemd 서비스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빌드 산출물을 backend static에 번들(단일 서비스)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환경 설정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application.yml: DB 연결(mes_db), 서버 포트(8013), Ollama 엔드포인트 설정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schema-locations: db 스키마 + db/92_uiws_system.sql 병기(mode=always·continue-on-error)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스키마는 멱등 설계(CREATE IF NOT EXISTS / ON CONFLICT DO NOTHING)로 재적용 안전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모델: 서버 RAM 제약 고려해 소형 모델 우선, 실패 시 규칙 기반 폴백 동작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민감 설정(자격증명·비밀번호)은 응답/로그에 노출 금지 — 환경값으로만 주입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권한관리(RBAC)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대상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운영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접근 권한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/api/system/** 는 SUPERADMIN만 접근(403 가드)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 승인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회원가입 승인 대기 → 운영자가 승인(approved) 처리해야 로그인 허용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역할/메뉴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역할 생성 후 역할-메뉴 권한(읽기/쓰기) 매핑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기준정보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부서·거래처·공통코드·메뉴 관리 화면에서 유지보수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백업 / 복구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 백업: mes_db 정기 덤프(pg_dump) 및 보관 정책 수립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복구 절차: DB 복원 → 서비스 재기동 → 헬스체크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스키마 멱등 구조로 재배포 시 데이터 손실 없이 누락 테이블 보강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 산출물(JAR)·설정 파일은 형상관리(Gitea)로 버전 보존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모니터링 / 헬스체크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점검 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방법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 기동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systemd active 상태 및 포트 8013 응답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DB 연결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mes_db 연결/쿼리 정상 여부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동작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응답 또는 폴백 정상 동작 확인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에러 로그 점검(스택트레이스는 사용자 응답에 미노출)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장애 대응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증상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조치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서비스 미기동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 확인 → 설정/DB 점검 → 재기동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relation does not exist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스키마 멱등 재적용(mode=always) 후 재기동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응답 지연/실패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폴백 동작 확인, 모델/메모리 점검(소형 모델 전환 검토)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로그인 불가 다수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2FA/메일 발송·승인 게이트 설정 점검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보안 운영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JWT + 2FA 인증 유지, verify-token 우회 차단 가드 보존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RBAC 가드(SUPERADMIN) 및 회원가입 승인 게이트 상시 점검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임시 비밀번호·자격증명·내부 IP·SSH 정보는 응답/로그에 미노출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외부 API 호출 0 — AI는 온프레미스 Ollama만 사용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감사 관점: 권한 변경·계정 승인 이력 관리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8. 본 차수 운영 반영 사항 (UIMS 이식)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신규 스키마 db/92_uiws_system.sql 적용 필요(권한관리 10테이블, 멱등)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/api/mes/auth/* (로그인 보조 3종) 및 /api/system/* (권한관리) 엔드포인트 추가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프론트 시스템관리 화면 6종은 SUPERADMIN 전용으로 노출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기존 MES 도메인(작업지시·생산실적·SPC·OEE·LOT추적) 회귀 없음(추가만)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@MapperScan으로 신규 system 매퍼 9종 자동 등록 — 별도 설정 불필요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