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AI 기반 제조실행시스템 (MES/WMS/QMS) ·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9. 기대효과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현장 실시간 가시성: OEE·SPC·LOT 추적으로 품질·생산성 정량 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보조로 불량/장애 선제 대응, 수요·생산 예측 기반 계획 수립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UIMS 이식으로 제조 현장과 업무협업(일지·일정·쪽지·통계)을 단일 시스템에서 운영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RBAC·2FA로 보안 강화 및 권한 통제, 회원가입 승인 게이트로 무단 접근 차단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MES — AI 기반 제조실행시스템. MES·WMS·QMS 3개 영역 단일 플랫폼 통합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작업지시→생산실적→품질검사→재고/입출고를 단일 흐름으로 연결, 현장 가시성 확보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AI(Ollama)로 불량원인분석·수요/생산예측·설비예지보전·SPC 이상감지 내장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ERP·ITSM·OCR·BI 연계 + 관리자 웹 + 현장 작업자 모바일앱 제공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본 차수: MES 본연 기능에 더해 UIMS 공통 업무협업 레이어(업무일지·일정·쪽지·통계·권한관리)와 로그인 보조·2FA를 이식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제조 현장 실시간 가시화: OEE·SPC(Cp/Cpk)·LOT 추적으로 품질·생산성 관리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자동화: 불량원인분석·생산/수요예측·예지보전으로 의사결정 보조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 업무협업 표준화: UIMS 이식으로 업무일지·일정·쪽지·통계·시스템관리(RBAC) 추가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강화: JWT + 2차 인증(2FA), 회원가입 승인 게이트, 권한관리 SUPERADMIN 가드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배포(frontend→backend static 번들)로 운영 단순화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범위 — 모듈 목록 (MES 본연)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영역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작업지시(workorder)·생산실적(production)·공정/라우팅(process/routing)·BOM·설비OEE(equipment/oee)·LOT추적(tracking)·생산계획(plan)·진행관리(progress)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입고(receiving)·출고(shipping)·재고(inventory)·로케이션/창고(warehouse)·재고실사(stocktake)·LOT/시리얼(lotserial)·바코드(barcode)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수입/공정/출하검사(inspection)·검사기준(spec)·부적합 NCR·시정조치 CAPA·SPC 관리도·성적서(certificate)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AI(불량분석·예측·예지보전)·RAG·분석(analytics)·대시보드·통합(integration ERP/ITSM/OCR/BI)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품목(item)·거래처(partner)·회원(member)·관리자(admin)·설정(config)·공통(common)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범위 — 본 차수 UIMS 이식 추가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공통 업무협업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업무일지·일정·쪽지·통계 (com.zioinfo.mes.uiws.*)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시스템관리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권한관리 RBAC — 역할/역할-메뉴/공통코드/메뉴/부서/거래처 (tb_uiws_*, /api/system/*) + React 화면 6종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보조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회원가입·아이디찾기·비밀번호초기화 (/api/mes/auth/*)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+ 2차 인증(2FA) 레이어, 회원가입 승인 게이트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 앱 QR 배포(통합 메신저 앱 재사용)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 / MyBatis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 + Recharts (backend static 번들)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Database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— mes_db (전용 계정)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(외부 API 금지) — 폴백 포함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인증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JWT + 2FA(이메일 인증코드)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 · 포트 8013 · Gitea webhook → 자동배포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JAR: React 빌드 산출물을 backend static에 번들 → 8013 단일 서비스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@MapperScan(annotationClass=Mapper.class, basePackages=com.zioinfo.mes) — 신규 매퍼 자동 등록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도메인 분리: MES/WMS/QMS + uiws 서브패키지(worklog·schedule·message·stats·system)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호출은 OllamaClient 단일 경로, 실패 시 규칙 기반 폴백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ERP(재고/정산)·ITSM(CS)·OCR(상품/문서)·BI(분석) REST 연동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상세 구성도는 설계서 참조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산출물/활동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분석/설계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요구사항·ERD·API 명세·화면 설계 (개발계획서·설계서)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작업지시·생산실적·공정·BOM·OEE·LOT추적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WMS/QMS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입출고·재고·실사 / 검사·NCR·CAPA·SPC·성적서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불량분석·예측·예지보전 + ERP/ITSM/OCR/BI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UIMS 이식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업무일지·일정·쪽지·통계·권한관리 + 로그인보조·2FA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검증/배포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빌드·테스트·QA → 8013 배포 → 지침서 작성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역할 분담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역할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담당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제조 도메인·AI·연계·관리자 API (mes-backend-dev)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프론트엔드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웹·UIMS 화면 (mes-frontend-dev)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모바일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현장 작업자 앱 (mes-mobile-dev)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DevOps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Gitea·deploy_server·webhook·배포 (mes-devops-dev)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경계면·보안·제조 도메인 정합 (mes-qa)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