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 MES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AI 기반 제조실행시스템 (WMS·MES·QMS 통합)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8013 · FE 3012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mes_db / mes_user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MES(작업지시·생산실적·공정·BOM·설비/OEE·LOT추적) + WMS(입출고·재고·피킹) + QMS(검사·NCR·CAPA·SPC)에 Ollama AI(불량원인·수요예측·예지보전)를 결합한다.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MES·WMS·QMS 통합 제조실행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LOT 추적 · OEE · SPC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AI: 불량원인·수요예측·예지보전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작업지시·생산실적·공정·BOM·설비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입출고·재고·피킹·재고실사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검사·NCR·CAPA·SPC / 현장 모바일앱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실시간 생산 가시성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품질 SPC 관리도(Cp/Cpk)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설비 예지보전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MES: 작업지시·생산실적·공정/라우팅·BOM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MES: 설비/OEE·LOT추적·생산계획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WMS: 입고·출고·재고·로케이션·피킹·실사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QMS: 수입/공정/출하검사·검사기준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QMS: 부적합(NCR)·시정조치(CAPA)·SPC·성적서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AI(불량원인·수요/생산예측·예지보전·SPC이상)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 · Recharts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작업지시·실적·재고·검사·SPC 화면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com.zioinfo.mes · MES/WMS/QMS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OllamaClient(폴백) · SPC 계산(::numeric)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:8013 (단일 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FE :3012 → static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mes_db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MES·WMS·QMS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현장 모바일 app/mes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com.zioinfo.mes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:8013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zio/guardia-mes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guardia-mes 블록(포트 8013)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/opt/guardia-mes/data/mes_learning.duckdb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/opt/guardia-mes/data/mes_learning.duckdb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mes_db / mes_user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MES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작업지시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생산실적·productionKpi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공정/라우팅·BOM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설비·추적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설비/OEE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LOT 추적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생산계획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WMS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입출고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재고·로케이션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피킹·재고실사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QMS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검사(수입/공정/출하)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NCR·CAPA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SPC 관리도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관리자·AI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RBAC·감사로그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품목·거래처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MES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8013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ERP — 생산·재고·구매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ITSM(9001) — 설비 장애 → SR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OCR — 성적서·검사 문서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BI — 생산·품질 지표 피드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불량원인·예지보전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/solution/mes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MES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