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MES (WMS+MES+QMS)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아키텍처 설계서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AI 기반 제조실행시스템 — MES(생산) + WMS(물류) + QMS(품질) 통합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MES 생산</a:t>
            </a:r>
          </a:p>
        </p:txBody>
      </p:sp>
      <p:sp>
        <p:nvSpPr>
          <p:cNvPr id="8" name="Rectangle 7"/>
          <p:cNvSpPr/>
          <p:nvPr/>
        </p:nvSpPr>
        <p:spPr>
          <a:xfrm>
            <a:off x="1984248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984248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WMS 물류</a:t>
            </a:r>
          </a:p>
        </p:txBody>
      </p:sp>
      <p:sp>
        <p:nvSpPr>
          <p:cNvPr id="10" name="Rectangle 9"/>
          <p:cNvSpPr/>
          <p:nvPr/>
        </p:nvSpPr>
        <p:spPr>
          <a:xfrm>
            <a:off x="3145536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145536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QMS 품질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06824" y="4206240"/>
            <a:ext cx="154076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06824" y="4261104"/>
            <a:ext cx="154076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OEE·SPC·LOT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993892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993892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guardia-mes v1.1 · 2026-07-04 · 지오정보기술(ZIOINFO) · 포트 8013 · DB mes_db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 (CI/CD)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10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 파이프라인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workspace → repos 동기화·커밋 → Gitea push(번들 경유)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webhook(push·main) → deploy_server(9999)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 → systemd restart → health check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서버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서비스 guardia-mes(포트 8013) · 단일 실행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mes_db · Ollama(11434)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노출: HTTPS 리버스 프록시 경유(포트 직접 개방 금지)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시크릿(AI키·DB자격증명)은 서버 env에서만 로드 — 코드/커밋/로그 기록 금지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플랫폼 개요와 설계 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작업지시·생산실적·공정·설비 OEE·LOT 추적 중심 제조실행(MES)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입고·출고·재고·로케이션·피킹·재고실사 창고관리(WMS)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수입/공정/출하검사·NCR·CAPA·SPC 관리도 품질관리(QMS) + 온프레미스 AI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설계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표준 프레임워크(UIMS 기준) 준수 — 단일 jar·공통 업무모듈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0(Anthropic 단일 예외)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+ 감사 추적 —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답변은 근거 기반 — 근거 부족 시 보류(환각 차단)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MES: 작업지시·생산실적·공정/라우팅·BOM·설비/OEE·LOT추적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WMS: 입고·출고·재고·로케이션·피킹·재고실사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QMS: 검사·NCR·CAPA·SPC(Cp/Cpk)·성적서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시스템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ERP·ITSM·OCR·BI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RAG(8020)·Ollama(11434)·ITSM(9001)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현장 작업자 모바일앱(app/mes)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전체 아키텍처 — 계층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① 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TS 관리자 웹(SPA) + 모바일앱(Expo)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산출물은 backend static에 번들 → 단일 jar 서빙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역할별 메뉴 가드 · 반응형 레이아웃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② API/서비스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· com.zioinfo.mes · 포트 8013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→ service → mapper 계층 · REST/JSON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인증 필터 · RBAC · 공통 예외/감사 AOP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③ 데이터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mes_db · MyBatis 매퍼 · Hikari(max 3)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멱등(IF NOT EXISTS · ON CONFLICT · mode=always)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tb_uiws_* 공통 + mes_* 도메인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④ AI/연계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AiTextRouter(Claude→Ollama)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Ollama(11434) 온프레미스 생성/임베딩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ITSM(9001) 등 GUARDiA 솔루션 연계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LOT 추적·OEE·SPC 등 제조 도메인 로직 정합이 핵심 — 재고 이동/검사 판정 무결성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기술 스택 (GUARDiA 표준 프레임워크 — UIMS 기준)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340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5591556"/>
                <a:gridCol w="3727704"/>
              </a:tblGrid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계층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Frontend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React 19 + Vite + TypeScript + Tailwind + Recharts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빌드 산출물 backend static 번들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Backend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Boot 3.5 · Java 17 · com.zioinfo.mes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실행 JAR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ORM / 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MyBatis(@MapperScan annotationClass=Mapper.class) · PostgreSQL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mes_db · Hikari max 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 + RBAC + 2차 인증 OTP(TOTP RFC6238) + 로그인 실패 잠금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admin 비번 env 주입(암호화)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AiTextRouter(Claude → Ollama 폴백) · 중앙 RAG(8020)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온프레미스 우선 · 외부 API 0(anthropic 예외)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 업무모듈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worklog·schedule·message·stats·system (UIWS 이식)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tb_uiws_* 스키마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workspace → repos → Gitea webhook → deploy_server → systemd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jar 무중단 재기동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표준 명세 단일 출처: workspace/_framework/GUARDIA_STANDARD_FRAMEWORK.md (신규 솔루션 준수)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MODULES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모듈 구조 (도메인 패키지)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MES 생산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workorder·job·production·progress·process·routing·bom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설비/OEE(equipment·oee)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LOT/시리얼 추적(lotserial·tracking)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WMS 물류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입고·출고(receiving·shipping)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재고·로케이션(inventory·warehouse)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재고실사(stocktake)·바코드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QMS 품질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검사(inspection·spec)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부적합/시정(ncr·capa)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SPC 관리도(spc)·성적서(certificate)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공통/AI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품목·거래처·생산계획(item·partner·plan)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AI(불량원인·수요예측·예지보전·SPC이상)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분석·감사·시스템설정(analytics·admin)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(핵심 테이블)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14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2795778"/>
                <a:gridCol w="6523482"/>
              </a:tblGrid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구분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mes_workorder · mes_job · mes_production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작업지시·작업·생산실적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mes_bom · mes_routing · mes_oee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BOM·라우팅·설비 OEE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WMS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mes_inventory · mes_inventory_txn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재고·입출고 트랜잭션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WMS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mes_warehouse · mes_location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창고·로케이션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QMS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검사·ncr·capa·spc 테이블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검사·부적합·시정·관리도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기준정보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mes_item · mes_partner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품목·거래처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mes_audit_log · mes_setting · tb_uiws_*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감사·설정·공통 업무·2FA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schema.sql 멱등(IF NOT EXISTS·ON CONFLICT·mode=always) · SPC 계산은 ::numeric 캐스팅 준수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REST API 설계 (도메인 프리픽스)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778"/>
                <a:gridCol w="4659630"/>
                <a:gridCol w="372770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프리픽스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기능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/api/workorder · /api/production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작업지시·생산실적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전이·실적입력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/api/bom · /api/routing · /api/oee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BOM·라우팅·설비 OEE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제조 기준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/api/inventory · /api/receiving · /api/shipping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재고·입출고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WMS 트랜잭션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/api/inspection · /api/ncr · /api/capa · /api/spc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검사·부적합·시정·SPC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QMS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/api/lotserial · /api/tracking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LOT/시리얼·추적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정방향/역방향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/api/ai · /api/rag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도구·근거 질의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AiTextRouter·중앙 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 · /api/auth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사용자/권한/감사·인증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JWT+OTP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 (WISE AI · 근거 기반)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라우팅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Claude(프리미엄) → Ollama(온프레미스) 자동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선택·연결 테스트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 시 하위 계층으로 흡수 — 서비스 무중단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AI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불량 원인 분석·검사 판정 보조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수요/생산 예측·재고 최적화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 예지보전·SPC 이상 감지·자연어 조회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RAG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guardia-rag(포트 8020) 하이브리드 검색 + 근거검증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질의는 근거(인용) 동반 · 근거 부족 시 답변 보류(환각 차단)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솔루션 컬렉션 격리(rag_mes)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온프레미스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데이터는 온프레미스 인프라에서 처리(외부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대응 — 소형 모델 기본·동시 생성 직렬화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0(Anthropic 예외) — 신규 외부 연동은 승인 필요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(불변 규칙)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+ RBAC — 역할별 메뉴·API 접근 제어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 env 주입(AES-256-GCM 암호화 + 별도 키파일 재시드)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비밀번호·SSH계정·내부 IP·API키를 응답/로그/문서에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에러 응답은 요약 메시지만 — 스택트레이스 미노출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 원칙(Anthropic 단일 예외, 소유자 승인)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키는 서버 env에서만 로드 · DB/코드/커밋/로그 기록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RAG 답변은 근거 기반 · 권한(ACL) 밖 문서 검색·인용 차단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우회 설정 금지 · 정기 권한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금지)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