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MES (WMS+MES+QMS)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MES 서비스 운영 · 배포 · 모니터링 · 장애 대응 · 백업 · 보안 운영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5623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5623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8013</a:t>
            </a:r>
          </a:p>
        </p:txBody>
      </p:sp>
      <p:sp>
        <p:nvSpPr>
          <p:cNvPr id="8" name="Rectangle 7"/>
          <p:cNvSpPr/>
          <p:nvPr/>
        </p:nvSpPr>
        <p:spPr>
          <a:xfrm>
            <a:off x="2825496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25496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6472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776472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헬스체크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744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2744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358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358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RBAC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guardia-mes v1.0 · 2026-07-04 · 지오정보기술(ZIOINFO) · 포트 8013 · DB mes_db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guardia-mes(systemd) · 포트 8013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/opt/guardia-mes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mes_db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— AI 생성/임베딩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웹: HTTPS 리버스 프록시 경유(포트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모바일앱: guardia-messenger 통합 런처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초기 admin 계정 비번은 env 주입값(암호화 저장)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DB_URL · OLLAMA_URL · RAG_URL · ITSM_URL 등 연계 URL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프로바이더 키(env 전용) · ADMIN_PASSWORD(암호화)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79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287"/>
                <a:gridCol w="5591556"/>
                <a:gridCol w="3253268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guardia-mes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guardia-mes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http://127.0.0.1:8013/actuator/health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서비스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guardia-mes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-d mes_db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조회(운영 권한)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프로세스/포트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ss -ltnp | grep 8013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LISTEN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Ollama 모델 로드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확인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비밀번호·자격증명은 명령/로그에 노출하지 않는다(psql 접속정보 env·pgpass 관리)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수행: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빌드(단일 jar)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/opt/guardia-mes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/opt/guardia-mes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guardia-mes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 · /actuator/health UP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주요 화면 진입 · 도메인 CRUD 스모크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프록시 경유 접속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/opt/guardia-mes reset --hard &lt;직전 커밋&gt; → 재빌드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restart guardia-mes → 헬스체크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DB/업로드 데이터는 코드 롤백과 무관하게 보존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4659630"/>
                <a:gridCol w="4659630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 != UP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· 액세스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비율 증가·지연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mes_db · 커넥션 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풀 포화·슬로우 쿼리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 · RAG 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생성 500·응답 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df -h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1GB·디스크 부족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audit_log 조회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관리 행위·권한 변경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오류(relation does not exist)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재적용(mode=always)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누락 테이블은 매퍼 FROM/JOIN 역추적으로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커넥션 포화 시 Hikari·PG max_connections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RAM 부족이 최빈 원인(소형 모델 콜드로드)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대형 모델 pull/실행 금지(개발서버)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즉시완료 로그면 deploy_server 구버전(사본 갱신+재시작)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mes_db — 도메인·공통·감사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업로드/첨부 파일 디렉터리(있는 경우)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env·설정 파일(권한 600, 별도 안전 보관)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권장 — 코드 배포·롤백과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대량 쓰기 중 백업 지양 · 복구 후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 자격증명 평문 포함 금지(env 분리)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guardia-mes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