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394960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371600"/>
            <a:ext cx="105156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4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GUARDiA · GUARDiA MES (WMS+MES+QMS)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1920240"/>
            <a:ext cx="10515600" cy="1463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1000"/>
              </a:spcAft>
            </a:pPr>
            <a:r>
              <a:rPr sz="44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개발자 지침서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500" b="0">
                <a:solidFill>
                  <a:srgbClr val="BFD4F0"/>
                </a:solidFill>
                <a:latin typeface="Pretendard"/>
                <a:ea typeface="Pretendard"/>
                <a:cs typeface="Pretendard"/>
              </a:rPr>
              <a:t>GUARDiA MES 개발 환경 · 코드 구조 · API 계약 · 코딩 규칙 · 테스트/배포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4206240"/>
            <a:ext cx="3012948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822960" y="4261104"/>
            <a:ext cx="3012948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Spring Boot 3.5 · Java 17</a:t>
            </a:r>
          </a:p>
        </p:txBody>
      </p:sp>
      <p:sp>
        <p:nvSpPr>
          <p:cNvPr id="8" name="Rectangle 7"/>
          <p:cNvSpPr/>
          <p:nvPr/>
        </p:nvSpPr>
        <p:spPr>
          <a:xfrm>
            <a:off x="3982212" y="4206240"/>
            <a:ext cx="1225296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3982212" y="4261104"/>
            <a:ext cx="1225296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React 19</a:t>
            </a:r>
          </a:p>
        </p:txBody>
      </p:sp>
      <p:sp>
        <p:nvSpPr>
          <p:cNvPr id="10" name="Rectangle 9"/>
          <p:cNvSpPr/>
          <p:nvPr/>
        </p:nvSpPr>
        <p:spPr>
          <a:xfrm>
            <a:off x="5353812" y="4206240"/>
            <a:ext cx="1120140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5353812" y="4261104"/>
            <a:ext cx="112014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MyBatis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620256" y="4206240"/>
            <a:ext cx="1014984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6620256" y="4261104"/>
            <a:ext cx="1014984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단일 jar</a:t>
            </a:r>
          </a:p>
        </p:txBody>
      </p:sp>
      <p:sp>
        <p:nvSpPr>
          <p:cNvPr id="14" name="Rectangle 13"/>
          <p:cNvSpPr/>
          <p:nvPr/>
        </p:nvSpPr>
        <p:spPr>
          <a:xfrm>
            <a:off x="7781544" y="4206240"/>
            <a:ext cx="804672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7781544" y="4261104"/>
            <a:ext cx="804672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자동배포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22960" y="5669280"/>
            <a:ext cx="10515600" cy="5486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200" b="0">
                <a:solidFill>
                  <a:srgbClr val="BFD4F0"/>
                </a:solidFill>
                <a:latin typeface="Pretendard"/>
                <a:ea typeface="Pretendard"/>
                <a:cs typeface="Pretendard"/>
              </a:rPr>
              <a:t>guardia-mes v1.0 · 2026-07-04 · 지오정보기술(ZIOINFO) · 포트 8013 · DB mes_db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SETUP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개발 환경 구성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02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guardia-mes — 개발자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소스·실행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소스: C:\GUARDiA\workspace\guardia-mes (정본) · 서버 /opt/guardia-mes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백엔드: ./gradlew bootRun (또는 build → 단일 jar, 포트 8013)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프론트: cd frontend &amp;&amp; npm i &amp;&amp; npm run dev(개발) / build(번들)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DB·의존성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PostgreSQL mes_db · schema.sql 자동 적용(mode=always·멱등)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MyBatis @MapperScan(annotationClass=Mapper.class) — 빈 누락 방지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Hikari max 3(공유 PG 커넥션 보호)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설정 체계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application.yml — 포트·DB URL·연계 URL·Ollama/RAG URL·AI 프로바이더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자격증명·AI키는 env 주입(코드/커밋 하드코딩 금지)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기본값은 dev-safe — 미설정 시 Ollama/폴백 동작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코드 구조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controller → service → mapper(XML) → domain/dto 계층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공통 업무모듈(worklog·schedule·message·stats·system) 재사용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AI는 common/ai(AiTextRouter) 경유 — 직접 호출 금지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API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핵심 REST 계약 (도메인 프리픽스)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03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guardia-mes — 개발자 지침서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502920" y="1188720"/>
          <a:ext cx="11183112" cy="24871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95778"/>
                <a:gridCol w="4659630"/>
                <a:gridCol w="3727704"/>
              </a:tblGrid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프리픽스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기능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비고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/api/workorder · /api/production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작업지시·생산실적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상태 전이·실적입력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/api/bom · /api/routing · /api/oee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BOM·라우팅·설비 OEE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제조 기준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/api/inventory · /api/receiving · /api/shipping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재고·입출고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WMS 트랜잭션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/api/inspection · /api/ncr · /api/capa · /api/spc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검사·부적합·시정·SPC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QMS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/api/lotserial · /api/tracking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LOT/시리얼·추적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정방향/역방향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/api/ai · /api/rag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AI 도구·근거 질의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AiTextRouter·중앙 RAG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/api/admin · /api/auth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사용자/권한/감사·인증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JWT+OTP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SCHEMA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주요 테이블 스키마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04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guardia-mes — 개발자 지침서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502920" y="1188720"/>
          <a:ext cx="11183112" cy="24140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3852"/>
                <a:gridCol w="2795778"/>
                <a:gridCol w="6523482"/>
              </a:tblGrid>
              <a:tr h="301752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구분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테이블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핵심 내용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</a:tr>
              <a:tr h="301752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MES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mes_workorder · mes_job · mes_production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작업지시·작업·생산실적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01752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MES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mes_bom · mes_routing · mes_oee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BOM·라우팅·설비 OEE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01752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WMS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mes_inventory · mes_inventory_txn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재고·입출고 트랜잭션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01752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WMS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mes_warehouse · mes_location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창고·로케이션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01752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QMS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검사·ncr·capa·spc 테이블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검사·부적합·시정·관리도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01752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기준정보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mes_item · mes_partner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품목·거래처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01752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공통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mes_audit_log · mes_setting · tb_uiws_*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감사·설정·공통 업무·2FA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02920" y="6236208"/>
            <a:ext cx="11155680" cy="320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0B2A5C"/>
                </a:solidFill>
                <a:latin typeface="Pretendard"/>
                <a:ea typeface="Pretendard"/>
                <a:cs typeface="Pretendard"/>
              </a:rPr>
              <a:t>★ schema.sql 멱등(IF NOT EXISTS·ON CONFLICT·mode=always) · SPC 계산은 ::numeric 캐스팅 준수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RULES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코딩 불변 규칙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05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guardia-mes — 개발자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보안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비밀번호·SSH·내부 IP·API키를 응답/로그/에러/커밋에 노출 금지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민감 컬럼 AES-256-GCM 암호화 · 에러는 요약 메시지만(스택트레이스 X)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RBAC 가드 필수 · admin 비번 env 주입(시드 하드코딩 금지)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AI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AiTextRouter 경유 — Claude→Ollama 폴백 · 외부 API 직접 호출 금지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 실패는 degraded로 흡수(throw 금지) · RAG 근거 동반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서버 RAM 제약 — 대형 모델 실행 금지·소형 기본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DB·경계면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schema.sql 멱등 유지(IF NOT EXISTS·ON CONFLICT)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API 응답 shape ↔ 프론트/모바일 타입 정합 유지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MyBatis 파라미터 바인딩(SQL 인젝션 차단)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공통 모듈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UIWS 공통 업무모듈·인증 레이어는 교체 금지 — 확장만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tb_uiws_* 스키마 변경 시 멱등 마이그레이션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PG 함수/별칭 규칙 준수(별칭 함수참조 불가 등)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AI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AI 아키텍처 (WISE AI · 근거 기반)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06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guardia-mes — 개발자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프로바이더 라우팅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AiTextRouter — Claude(프리미엄) → Ollama(온프레미스) 자동 폴백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 설정 화면에서 프로바이더/모델 선택·연결 테스트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실패 시 하위 계층으로 흡수 — 서비스 무중단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도메인 AI 활용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불량 원인 분석·검사 판정 보조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수요/생산 예측·재고 최적화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설비 예지보전·SPC 이상 감지·자연어 조회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중앙 RAG 연계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중앙 guardia-rag(포트 8020) 하이브리드 검색 + 근거검증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질의는 근거(인용) 동반 · 근거 부족 시 답변 보류(환각 차단)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솔루션 컬렉션 격리(rag_mes)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온프레미스 원칙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사내 데이터는 온프레미스 인프라에서 처리(외부 유출 없음)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서버 RAM 제약 대응 — 소형 모델 기본·동시 생성 직렬화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외부 API 0(Anthropic 예외) — 신규 외부 연동은 승인 필요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TEST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테스트 체계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07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guardia-mes — 개발자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빌드·임포트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./gradlew compileJava — 컴파일 통과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npm run build / tsc — 프론트·모바일 타입 통과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서버 기동 후 /actuator/health 또는 헬스 엔드포인트 확인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기능·경계면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도메인 CRUD 왕복 · 화면 진입 · API 응답 shape 대조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인증(JWT+OTP) 왕복 · RBAC 가드 동작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 경로 실동작 + Ollama 폴백 확인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회귀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기존 기능 무회귀 · 스키마 멱등 재적용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GUARDiA 전체 테스트(run_full_test.py)와 정합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admin 인증은 서버 저장소 런타임 조달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보안 게이트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grep: 토큰/키가 로그·응답·커밋 어디에도 없음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외부 URL 0(anthropic 예외) · PII 미노출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스택트레이스 미노출 확인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DEPLOY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배포 파이프라인 (개발자 관점)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08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guardia-mes — 개발자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507492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507492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4892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표준 절차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① workspace에서 개발·로컬 빌드/테스트 통과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② push_any_repo.py로 repos 동기화 → Gitea push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③ webhook 자동배포(pull→빌드→restart→health) 확인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④ 서버 헬스·주요 화면 재확인(포트 8013)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507492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507492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4892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주의사항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커밋 메시지는 영문 권장(push 스크립트 인코딩)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repos는 fresh git init(모노레포 히스토리 상속 방지)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deploy_server.py 수정 시 서버 사본 반영+재시작 필수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data/·업로드 파일은 배포와 독립 보존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02920" y="6199632"/>
            <a:ext cx="11155680" cy="320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0B2A5C"/>
                </a:solidFill>
                <a:latin typeface="Pretendard"/>
                <a:ea typeface="Pretendard"/>
                <a:cs typeface="Pretendard"/>
              </a:rPr>
              <a:t>★ 함정: repos fresh git init 필수 · SPC ROUND(double,int)→::numeric · Hikari 풀 캡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