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MES (WMS+MES+QMS)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사용자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작업지시를 처리하고, 재고를 관리하고, 품질을 검사하는 방법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80467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80467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작업지시</a:t>
            </a:r>
          </a:p>
        </p:txBody>
      </p:sp>
      <p:sp>
        <p:nvSpPr>
          <p:cNvPr id="8" name="Rectangle 7"/>
          <p:cNvSpPr/>
          <p:nvPr/>
        </p:nvSpPr>
        <p:spPr>
          <a:xfrm>
            <a:off x="1773936" y="4206240"/>
            <a:ext cx="69951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773936" y="4261104"/>
            <a:ext cx="69951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입출고</a:t>
            </a:r>
          </a:p>
        </p:txBody>
      </p:sp>
      <p:sp>
        <p:nvSpPr>
          <p:cNvPr id="10" name="Rectangle 9"/>
          <p:cNvSpPr/>
          <p:nvPr/>
        </p:nvSpPr>
        <p:spPr>
          <a:xfrm>
            <a:off x="2619756" y="4206240"/>
            <a:ext cx="59436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619756" y="4261104"/>
            <a:ext cx="59436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검사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360420" y="4206240"/>
            <a:ext cx="112014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360420" y="4261104"/>
            <a:ext cx="112014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WISE AI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5669280"/>
            <a:ext cx="105156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guardia-mes v1.0 · 2026-07-04 · 지오정보기술(ZIOINFO) · 포트 8013 · DB mes_db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START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시작하기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로그인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웹 브라우저에서 관리자 포털 접속 후 로그인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인증(OTP) — 최초 등록 후 인증코드 입력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권한(역할)에 따라 보이는 메뉴·기능이 다를 수 있습니다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무엇을 하나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작업지시 확인·생산 실적 입력·공정 진행 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입고·출고·재고·재고실사 등 물류 처리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수입/공정/출하 검사·부적합(NCR)·시정(CAPA) 관리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메뉴 구성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생산: 작업지시·생산실적·공정진행·설비 OEE·LOT추적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물류: 입고·출고·재고·로케이션·재고실사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품질: 검사·NCR·CAPA·SPC·성적서 · AI 도구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이용 안내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첫 AI 응답은 모델 준비로 다소 느릴 수 있습니다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사내 정보는 온프레미스에서 처리됩니다(외부 유출 없음)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모바일앱은 통합 런처(guardia-messenger)에서 이용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PRODUCTION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생산·작업지시 처리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작업지시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배정된 작업지시 목록 확인·상세 조회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생산 실적(수량·불량) 입력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공정 진행 상태 업데이트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LOT 추적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LOT/시리얼 단위 생산 이력 추적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정방향(투입→완제품)·역방향 추적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설비/OEE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설비 가동·비가동 기록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가동률·성능·품질 OEE 확인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모바일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현장에서 바코드 스캔으로 실적 입력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작업지시 조회·설비 점검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WMS-QMS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물류·품질 처리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입출고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입고 검수·출고 피킹 처리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로케이션 지정·재고 이동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재고실사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실사 목록으로 실재고 대조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차이 조정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검사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수입/공정/출하 검사 입력·판정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합격/불합격 결과 기록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부적합/시정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부적합(NCR) 등록·시정조치(CAPA) 추적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SPC 관리도로 공정 안정성 확인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WISE AI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WISE AI 메뉴 — 근거 있는 질의응답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질문하기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자연어로 질문 입력 — 사내 문서·데이터를 근거로 답변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이전 대화 맥락을 이어서 후속 질문 가능(멀티턴)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답변은 실시간으로 표시됩니다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답변 읽는 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답변 하단의 인용(근거 문서·항목)을 꼭 확인하세요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'근거가 부족합니다/답변 보류'는 관련 자료가 없거나 권한 밖이라는 뜻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보류는 오류가 아니라 '지어내지 않겠다'는 안전 동작입니다(정상)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올바른 활용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중요한 의사결정 전에는 반드시 인용 원문을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원하는 답이 없으면 관련 문서·데이터 등록 여부와 본인 권한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개인정보·비밀번호를 질문에 직접 입력하지 않기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안전장치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모든 답변은 검색된 사내 근거로만 생성(환각 방지)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질의 기록은 감사 목적 저장되되 개인정보는 마스킹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모든 AI 처리는 사내(온프레미스)에서 수행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FAQ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자주 묻는 질문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사용자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58262"/>
                <a:gridCol w="7624849"/>
              </a:tblGrid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질문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답변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실적을 잘못 입력했어요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권한이 있으면 해당 작업지시에서 수정할 수 있습니다. 마감된 건은 관리자에게 문의하세요.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재고 수량이 실제와 달라요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재고실사 메뉴에서 실사 후 차이를 조정하세요. 입출고 트랜잭션 이력도 확인 가능합니다.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검사에서 불합격이 나오면요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부적합(NCR)이 자동/수동 등록되고, 시정조치(CAPA)로 후속 관리합니다.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바코드 스캔이 안 돼요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라벨 인쇄 상태·카메라 권한을 확인하고, 수동 입력도 가능합니다.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AI가 답을 보류했어요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관련 데이터가 없거나 권한 밖입니다. 자료 등록/권한을 확인하세요.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ETIQUETTE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이용 수칙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해야 할 것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인증(OTP) 등록·본인 계정 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중요 결정 전 AI 답변의 인용 원문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권한에 맞는 데이터만 조회·처리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하지 말아야 할 것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개인정보·비밀번호를 화면/질문에 노출하지 않기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 우회 시도 금지(모든 관리 행위는 감사 기록)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답변을 근거 확인 없이 외부 공유하지 않기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