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설계서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시스템 구성도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JAR(React 19 빌드 → Spring Boot static, 포트 8011) · 프론트 개발 포트 3010.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DB: PostgreSQL 전용 데이터베이스 `mall_db` / 전용 계정 `mall_user`.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 엔진: Ollama 온프레미스(포트 11434) · 외부 API 미사용.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구성도 자리 (Client → Spring Boot(static+API) → MyBatis → PostgreSQL / Ollama / ITSM)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인증 / 보안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인증: JWT 기반 + 2차 인증(2FA) — UIWS 인증 레이어 이식.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권한: RBAC(역할 기반 접근 제어) · 관리자/일반 사용자 분리.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자격증명 보호: 민감 자격증명은 AES-256-GCM 암호화 저장(응답 미노출).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감사: 주요 행위 감사로그 기록 · 에러 응답 스택트레이스 미노출.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보안 불변: IP/SSH/비밀번호/내부 자격증명 API 응답·로그 미노출.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주요 모듈 / API 영역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API 영역 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스토어/배송권역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매장·ZIP 배송권역·매장별 재고 ON/OFF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카탈로그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상품/3사이즈/옵션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주문/장바구니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장바구니·주문·타임슬롯 스케줄링·당일배송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구독/프라이싱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정기 구독·서지(피크) 프라이싱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배송/라우팅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배송·기사 라우팅·매장간 재고이양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리뷰/CS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리뷰·고객 CS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 어댑터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결제/세금/주소/SMS/이메일(mock 기본·운영시 외부 연동)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상품추천·리뷰요약·자연어검색·CS응답·수요예측·재고이양추천(Ollama)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웹/앱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RBAC(SuperAdmin/StoreManager)·재고·주문·이양·정산·매출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고객 쇼핑앱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app/mall — 홈·카테고리·상세·장바구니·주문·찜·AI추천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화면 설계 — 메뉴 구성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8655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메뉴 / 화면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[고객] Home·Category·Search·Product Detail·Cart·Checkout·Subscription·Daily Standard·Events·Wishlist·Mypage·Orders·Review·CS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[관리자] Dashboard·Inventory·Orders(실시간)·Transfers·Loyalty·Events·Schedule·Analytics·User·Audit·Settings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고객앱(QR)·관리자앱(QR)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업무일지·일정·쪽지·업무통계(UIWS)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DB 스키마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전용 DB `mall_db` · 계정 `mall_user` (타 솔루션과 격리).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MyBatis XML 매퍼 + schema.sql 기반 스키마 정의.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초기화: sql.init(멱등 시드) + continue-on-error로 후행 테이블/컬럼 안정 적용.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공통(UIWS) 테이블(TB_*: 업무일지·일정·쪽지·통계) 멱등 이식.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ERD 요약 자리 (도메인 엔티티 + UIWS 공통 TB_* + 감사로그)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AI / 연계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상품추천·리뷰요약·자연어검색·CS응답·수요예측·재고이양추천(Ollama 온프레미스).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클라이언트: 타임아웃·동시성 제한·폴백(미가용 시 degraded) 내장.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모든 AI 호출은 온프레미스(외부 전송 0) — 데이터 폐쇄망 보존.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연계 시퀀스 자리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배포 / 운영 설계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항목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값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8011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포트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3010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데이터베이스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mall_db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11434 (온프레미스)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배포 방식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Gitea webhook → Jenkins/deploy_server → systemd 단일 JAR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CI/CD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빌드(mvn+npm) → 단일 JAR → health 검증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