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37744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1828800"/>
            <a:ext cx="2377440" cy="635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77724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맑은 고딕"/>
              </a:rPr>
              <a:t>GUARDiA Mall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5176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F3A5F"/>
                </a:solidFill>
                <a:latin typeface="맑은 고딕"/>
              </a:rPr>
              <a:t>개발계획서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65760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지오정보기술 / GUARDiA Platform /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60350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GUARDiA Platform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1. 개요 / 배경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미국 다지점 꽃집 옴니채널 e-커머스 플랫폼. 매장·ZIP 배송권역·매장별 재고·상품/사이즈/옵션·타임슬롯·당일배송·구독·서지프라이싱·기사 라우팅·매장간 재고이양을 제공한다. 결제/세금/주소/SMS/이메일은 외부 게이트웨이 어댑터(mock 기본·운영시 Stripe/TaxJar/GoogleMaps/Twilio/SendGrid), AI는 Ollama 온프레미스.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기술 스택: Spring Boot 3.5(Java 17) + React 19 + MyBatis + PostgreSQL(`mall_db`).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패키지: `com.zioinfo.mall` · 백엔드 포트 8011 · 프론트 포트 3010 · GUARDiA ITSM 연동 9001.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AI는 Ollama 온프레미스 sLLM만 사용(외부 API 미사용) — GUARDiA 보안 불변 규칙 준수.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2. 개발 목표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Mall 핵심 업무 모듈 10개 영역을 단일 플랫폼으로 구현.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관리자 웹(RBAC·감사로그·시스템설정) + 모바일앱 + 공통 업무협업(UIWS) 제공.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Ollama 온프레미스 AI를 업무 흐름에 내재화하여 자동화·의사결정 보조.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솔루션군과의 데이터 연계로 통합 운영 환경 구축.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3. 개발 범위 — 모듈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모듈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설명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스토어/배송권역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매장·ZIP 배송권역·매장별 재고 ON/OFF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 카탈로그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상품/3사이즈/옵션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주문/장바구니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장바구니·주문·타임슬롯 스케줄링·당일배송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구독/프라이싱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정기 구독·서지(피크) 프라이싱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배송/라우팅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배송·기사 라우팅·매장간 재고이양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리뷰/CS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리뷰·고객 CS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게이트웨이 어댑터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결제/세금/주소/SMS/이메일(mock 기본·운영시 외부 연동)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상품추천·리뷰요약·자연어검색·CS응답·수요예측·재고이양추천(Ollama)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웹/앱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RBAC(SuperAdmin/StoreManager)·재고·주문·이양·정산·매출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고객 쇼핑앱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app/mall — 홈·카테고리·상세·장바구니·주문·찜·AI추천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4. 기술 스택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레이어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기술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Spring Boot 3.5 / Java 17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Frontend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React 19 + Vite + TypeScript + Tailwind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ORM/DB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MyBatis / PostgreSQL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차트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Recharts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온프레미스 sLLM (외부 API 미사용)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빌드/배포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단일 JAR(frontend→backend static) + Gitea + Jenkins CI/CD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5. 시스템 아키텍처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단일 JAR 구성: React 19 프론트엔드 빌드 산출물을 Spring Boot static에 번들(포트 8011).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데이터: MyBatis 매퍼 + PostgreSQL 전용 DB/계정으로 격리.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AI: Ollama 클라이언트(타임아웃·폴백 내장) — 모델 미가용 시 degraded 폴백.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연계: GUARDiA CRM(회원)·ERP(재고/정산)·OCR(상품등록)·BI(매출분석)·ITSM(CS).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913632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배포: Gitea push → webhook → Jenkins/deploy_server → systemd 단일 JAR 기동.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6035040"/>
            <a:ext cx="10545775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>
                <a:solidFill>
                  <a:srgbClr val="888888"/>
                </a:solidFill>
                <a:latin typeface="맑은 고딕"/>
              </a:rPr>
              <a:t>※ 아키텍처 도식 자리 (단일 JAR · PostgreSQL · Ollama · ITSM 연계)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6. 일정 (WBS 요약)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520" y="1554480"/>
          <a:ext cx="1072865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4327"/>
                <a:gridCol w="5364328"/>
              </a:tblGrid>
              <a:tr h="3657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단계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맑은 고딕"/>
                        </a:rPr>
                        <a:t>주요 산출물</a:t>
                      </a:r>
                    </a:p>
                  </a:txBody>
                  <a:tcPr>
                    <a:solidFill>
                      <a:srgbClr val="1F3A5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분석/설계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요구사항 정의·ERD·API 설계·화면 설계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백엔드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com.zioinfo.mall 도메인·MyBatis 매퍼·REST API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프론트 구현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관리자 웹 화면·대시보드·차트(Recharts)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AI/연계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Ollama AI 기능·GUARDiA 솔루션 연계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테스트/배포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QA·CI/CD 자동배포·운영 검증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문서/지침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sz="1100">
                          <a:solidFill>
                            <a:srgbClr val="222222"/>
                          </a:solidFill>
                          <a:latin typeface="맑은 고딕"/>
                        </a:rPr>
                        <a:t>설계서·사용자/운영자 지침서(완성 후)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11480"/>
            <a:ext cx="1091153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맑은 고딕"/>
              </a:rPr>
              <a:t>7. 기대 효과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188720"/>
            <a:ext cx="1828800" cy="38100"/>
          </a:xfrm>
          <a:prstGeom prst="rect">
            <a:avLst/>
          </a:prstGeom>
          <a:solidFill>
            <a:srgbClr val="2E86C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645920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업무 모듈 통합으로 운영 효율 향상 및 데이터 일관성 확보.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12848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온프레미스 AI 자동화로 반복 업무·의사결정 보조 시간 절감.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779776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공공기관 폐쇄망 적합(외부 API 미사용·전용 DB 격리·RBAC·감사로그).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346704"/>
            <a:ext cx="105457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222222"/>
                </a:solidFill>
                <a:latin typeface="맑은 고딕"/>
              </a:rPr>
              <a:t>•  GUARDiA 통합 운영 환경에서 솔루션 간 시너지 확보.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