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4160520"/>
            <a:ext cx="12191695" cy="50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914400"/>
            <a:ext cx="73152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SOLUTION ARCHITECTURE DESIGN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828800"/>
            <a:ext cx="10515600" cy="12801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GUARDiA Mall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063240"/>
            <a:ext cx="10515600" cy="6400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80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미국 다지점 꽃집 옴니채널 e-커머스 플랫폼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4572000"/>
            <a:ext cx="33832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아키텍처 스택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4864608"/>
            <a:ext cx="338328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Spring Boot 3.5 (Java 17) · React 19 · MyBatis · PostgreSQL (+Redis)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89120" y="4572000"/>
            <a:ext cx="33832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서비스 포트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89120" y="4864608"/>
            <a:ext cx="338328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BE 8011 · FE 3010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55280" y="4572000"/>
            <a:ext cx="33832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데이터베이스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55280" y="4864608"/>
            <a:ext cx="338328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mall_db / mall_user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5989320"/>
            <a:ext cx="73152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v1.0  ·  2026-07-03  ·  지오정보기술㈜ 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SYSTEM OVERVIEW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시스템 개요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02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143000"/>
            <a:ext cx="11064240" cy="8229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0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매장·ZIP 배송권역·매장별 재고·상품/옵션·타임슬롯·당일배송·구독·서지프라이싱·매장간 재고이양·리뷰·CS의 옴니채널 커머스. 결제/세금/SMS는 어댑터(mock 기본).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2148840"/>
            <a:ext cx="3529584" cy="1965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48640" y="2148840"/>
            <a:ext cx="63500" cy="1965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13232" y="22402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목적 (Purpose)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2624328"/>
            <a:ext cx="3200400" cy="1417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다지점 꽃집 옴니채널 커머스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ZIP 재고·타임슬롯·당일배송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AI: 추천·수요예측·카드메시지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233672" y="2148840"/>
            <a:ext cx="3529584" cy="1965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233672" y="2148840"/>
            <a:ext cx="63500" cy="1965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398264" y="22402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범위 (Scope)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16552" y="2624328"/>
            <a:ext cx="3200400" cy="1417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상품/장바구니/주문/결제/배송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구독·서지프라이싱·매장간 재고이양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고객 쇼핑앱 + 매장/대표 관리자앱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918704" y="2148840"/>
            <a:ext cx="3529584" cy="1965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918704" y="2148840"/>
            <a:ext cx="63500" cy="1965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083296" y="22402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핵심 가치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01584" y="2624328"/>
            <a:ext cx="3200400" cy="1417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당일배송 스케줄링 최적화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매장별 실시간 재고 제어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 수요예측·재고이양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4270248"/>
            <a:ext cx="10744200" cy="19202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48640" y="4270248"/>
            <a:ext cx="63500" cy="19202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13232" y="4361688"/>
            <a:ext cx="1046988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주요 도메인 (Domains)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4745736"/>
            <a:ext cx="10415016" cy="13716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매장 · ZIP 배송권역 · 매장별 재고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상품/3사이즈/옵션 · 장바구니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주문 · 타임슬롯 스케줄링 · 당일배송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구독 · 서지프라이싱 · 배송/기사 라우팅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매장간 재고이양 · 리뷰 · CS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게이트웨이 어댑터(mock/Stripe·Twilio·TaxJar)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Mall 아키텍처 설계서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LOGICAL 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논리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03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234440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548640" y="1234440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1325880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프레젠테이션 계층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80360" y="1307592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React 19 · Vite · TypeScript · Tailwind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스토어프론트 + 관리자 웹 · i18n(ko/en)</a:t>
            </a:r>
          </a:p>
        </p:txBody>
      </p:sp>
      <p:sp>
        <p:nvSpPr>
          <p:cNvPr id="12" name="Down Arrow 11"/>
          <p:cNvSpPr/>
          <p:nvPr/>
        </p:nvSpPr>
        <p:spPr>
          <a:xfrm>
            <a:off x="4343400" y="2276856"/>
            <a:ext cx="274320" cy="146304"/>
          </a:xfrm>
          <a:prstGeom prst="down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548640" y="2404872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548640" y="2404872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31520" y="2496312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애플리케이션 계층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80360" y="2478024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com.zioinfo.mall · 도메인 서비스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게이트웨이 어댑터(mock 기본) · OllamaClient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REST(JSON) · JWT · RBAC · Redis 캐시</a:t>
            </a:r>
          </a:p>
        </p:txBody>
      </p:sp>
      <p:sp>
        <p:nvSpPr>
          <p:cNvPr id="17" name="Down Arrow 16"/>
          <p:cNvSpPr/>
          <p:nvPr/>
        </p:nvSpPr>
        <p:spPr>
          <a:xfrm>
            <a:off x="4343400" y="3447288"/>
            <a:ext cx="274320" cy="146304"/>
          </a:xfrm>
          <a:prstGeom prst="down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48640" y="3575304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48640" y="3575304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3666744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 접근 계층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80360" y="3648456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MyBatis Mapper(XML) — SQL 바인딩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도메인별 Repository/Mapper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트랜잭션 · 페이징 공통 처리</a:t>
            </a:r>
          </a:p>
        </p:txBody>
      </p:sp>
      <p:sp>
        <p:nvSpPr>
          <p:cNvPr id="22" name="Down Arrow 21"/>
          <p:cNvSpPr/>
          <p:nvPr/>
        </p:nvSpPr>
        <p:spPr>
          <a:xfrm>
            <a:off x="4343400" y="4617720"/>
            <a:ext cx="274320" cy="146304"/>
          </a:xfrm>
          <a:prstGeom prst="down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548640" y="4745736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548640" y="4745736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31520" y="4837176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 저장 계층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880360" y="4818888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PostgreSQL 전용 DB/계정 분리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schema.sql 멱등 초기화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인덱스·제약조건 · 로컬 DuckDB(AI 학습)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Redis 세션/캐시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732520" y="1234440"/>
            <a:ext cx="2926080" cy="4828032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8732520" y="1234440"/>
            <a:ext cx="63500" cy="4828032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8897112" y="1325880"/>
            <a:ext cx="26517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런타임 요약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915400" y="1709928"/>
            <a:ext cx="2596896" cy="4279392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BE :8011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FE :3010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DB mall_db (+Redis)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고객앱 + 관리자앱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게이트웨이 mock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Mall 아키텍처 설계서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DEPLOYMENT 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04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325880"/>
            <a:ext cx="1965960" cy="100584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커밋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Gitea push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252374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2697480" y="1325880"/>
            <a:ext cx="1965960" cy="100584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69748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Webhook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7063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→ deploy_server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467258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4846320" y="1325880"/>
            <a:ext cx="1965960" cy="100584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84632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빌드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1947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Gradle bootJar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682142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6995160" y="1325880"/>
            <a:ext cx="1965960" cy="100584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99516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배포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06831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systemd 재기동</a:t>
            </a:r>
          </a:p>
        </p:txBody>
      </p:sp>
      <p:sp>
        <p:nvSpPr>
          <p:cNvPr id="23" name="Right Arrow 22"/>
          <p:cNvSpPr/>
          <p:nvPr/>
        </p:nvSpPr>
        <p:spPr>
          <a:xfrm>
            <a:off x="897026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9144000" y="1325880"/>
            <a:ext cx="1965960" cy="100584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14400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서빙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21715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nginx HTTPS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2697480"/>
            <a:ext cx="3529584" cy="178308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548640" y="2697480"/>
            <a:ext cx="63500" cy="178308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13232" y="278892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런타임 구성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1520" y="3172968"/>
            <a:ext cx="3200400" cy="12344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패키지 com.zioinfo.mall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프론트(React 19) → backend static 번들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단일 실행 jar (Gradle bootJar)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내장 톰캣 :8011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4233672" y="2697480"/>
            <a:ext cx="3529584" cy="178308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4233672" y="2697480"/>
            <a:ext cx="63500" cy="178308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4398264" y="278892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CI/CD 자동배포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416552" y="3172968"/>
            <a:ext cx="3200400" cy="12344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Gitea zio/guardia-mall 저장소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push → webhook(:9999) → deploy_server.py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guardia-mall 블록(포트 8011) 매핑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Jenkinsfile · setup 스크립트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7918704" y="2697480"/>
            <a:ext cx="3529584" cy="178308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7918704" y="2697480"/>
            <a:ext cx="63500" cy="178308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8083296" y="278892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게이트웨이·서빙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101584" y="3172968"/>
            <a:ext cx="3200400" cy="12344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nginx 리버스 프록시 · TLS 종단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서브도메인 HTTPS 서빙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정적 리소스 캐시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헬스 엔드포인트 UP 확인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548640" y="4636008"/>
            <a:ext cx="10744200" cy="12801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548640" y="4636008"/>
            <a:ext cx="63500" cy="12801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713232" y="4727448"/>
            <a:ext cx="1046988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Fail-Safe 배포 시퀀스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31520" y="5111496"/>
            <a:ext cx="10415016" cy="7315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백업 → 배포 → 헬스체크 → (실패 시) 자동 롤백 — 무중단 원칙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systemd 서비스 단위 관리 · 헬스 엔드포인트 UP 확인 후 트래픽 전환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Mall 아키텍처 설계서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 PLATFORM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플랫폼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05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97280"/>
            <a:ext cx="1106424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프로바이더 선택형 · 온프레미스 우선 · 외부 API는 Anthropic 단일 예외 (AI_PLATFORM_SPEC 준수)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1691640"/>
            <a:ext cx="2121408" cy="1417320"/>
          </a:xfrm>
          <a:prstGeom prst="roundRect">
            <a:avLst/>
          </a:prstGeom>
          <a:solidFill>
            <a:srgbClr val="0A1F44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76656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Claude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프리미엄(외부 예외)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6656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claude-sonnet-4-6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752344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2880360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Qwen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80360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오픈소스 범용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80360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qwen3:1.7b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956048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084064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DeepSeek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84064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추론 특화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84064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deepseek-r1:1.5b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159752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287768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GLM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287768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범용(RAM 주의)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287768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glm4:9b*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9363456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491472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Ollama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491472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경량 폴백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491472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llama3.2:1b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48640" y="3337560"/>
            <a:ext cx="6766560" cy="26517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548640" y="3337560"/>
            <a:ext cx="63500" cy="26517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713232" y="3429000"/>
            <a:ext cx="64922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AiTextRouter — 3계층 추론 폴백 체인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31520" y="3813048"/>
            <a:ext cx="6437376" cy="21031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선택 provider 1차 시도 → 실패(degraded) 시 다음 단계로 자동 폴백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claude → qwen(qwen3:1.7b) → ollama(llama3.2:1b) → degraded:true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qwen/deepseek/glm → 해당 Ollama 모델 → llama3.2:1b → degraded:true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Claude 실패는 예외 아님 → 폴백(서비스 중단 금지)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동시 로드 금지(RAM 제약) · 콜드로드 타임아웃 240s+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7498079" y="3337560"/>
            <a:ext cx="3794760" cy="26517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>
            <a:off x="7498079" y="3337560"/>
            <a:ext cx="63500" cy="26517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662671" y="3429000"/>
            <a:ext cx="3520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모델 화이트리스트 · 제약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680959" y="3813048"/>
            <a:ext cx="3465576" cy="21031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provider ∈ {claude, qwen, deepseek, glm, ollama}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임의 문자열 거부 — 화이트리스트 강제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'*' 모델은 'RAM 여유 필요' 배지 표시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glm4:9b는 RAM 증설 전까지 기동 보류(명시)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GLM/Qwen/DeepSeek은 Ollama 온프레미스로만 사용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설정 화면(AiConfig)에서 provider·model 선택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Mall 아키텍처 설계서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 LEARNING LOOP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학습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06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371600"/>
            <a:ext cx="2011680" cy="114300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94360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피드백 수집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👍 / 👎 + 교정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2564892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2734056" y="1371600"/>
            <a:ext cx="2011680" cy="114300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779776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로컬 DuckDB 저장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07208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/opt/guardia-mall/data/mall_learning.duckdb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4750308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4919472" y="1371600"/>
            <a:ext cx="2011680" cy="114300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965192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중앙 guardia-rag 전달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92624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/feedback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6935724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7104888" y="1371600"/>
            <a:ext cx="2011680" cy="114300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150608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평가 게이트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78040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품질 검증</a:t>
            </a:r>
          </a:p>
        </p:txBody>
      </p:sp>
      <p:sp>
        <p:nvSpPr>
          <p:cNvPr id="23" name="Right Arrow 22"/>
          <p:cNvSpPr/>
          <p:nvPr/>
        </p:nvSpPr>
        <p:spPr>
          <a:xfrm>
            <a:off x="9121140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9290304" y="1371600"/>
            <a:ext cx="2011680" cy="114300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336024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모델 반영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363456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few-shot · RAG · LoRA(오프서버)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2834640"/>
            <a:ext cx="5349240" cy="3108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548640" y="2834640"/>
            <a:ext cx="63500" cy="3108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13232" y="2926080"/>
            <a:ext cx="507492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로컬 DuckDB — 솔루션별 학습 저장소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1520" y="3310128"/>
            <a:ext cx="5020056" cy="2560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임베디드 파일: /opt/guardia-mall/data/mall_learning.duckdb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ai_feedback(id, ts, solution, feature, question,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   answer, verdict, correction, user_masked)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ai_infer_log(id, ts, provider, model, latency_ms, degraded)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스키마 멱등 · 솔루션별 파일 격리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PII·자격증명 수집 시 마스킹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솔루션별 AI 분석 · 오프라인 지원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080760" y="2834640"/>
            <a:ext cx="5212080" cy="3108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6080760" y="2834640"/>
            <a:ext cx="63500" cy="3108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245352" y="2926080"/>
            <a:ext cx="49377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중앙 학습 · 이중 기록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263640" y="3310128"/>
            <a:ext cx="4882896" cy="2560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피드백 UI는 로컬 DuckDB 기록 + 중앙 /feedback 전달(둘 다)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중앙 guardia-rag = 통합 학습 · 평가 게이트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Claude 트랙: 파인튜닝 대신 few-shot/프롬프트 스토어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   + RAG 근거 주입(환각 억제)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오픈소스 트랙: LoRA 파인튜닝(Unsloth, 학습은 오프서버 배치)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평가 게이트 통과분만 모델/프롬프트에 반영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외부 호출은 api.anthropic.com 예외 외 금지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Mall 아키텍처 설계서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 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07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234440"/>
            <a:ext cx="3529584" cy="21945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548640" y="1234440"/>
            <a:ext cx="63500" cy="21945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13232" y="13258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인증 · 인가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1709928"/>
            <a:ext cx="3200400" cy="1645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JWT 기반 인증 · RBAC 역할 기반 접근제어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OTP 2차 인증(TOTP · RFC6238 · SHA1 · 30s · 6자리)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로그인 2단계 + QR 등록 + 마이페이지 재설정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관리자 OTP 초기화 · 로그인 실패 잠금 정책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메뉴 노출 ≤ 권한 (RBAC 우회 차단)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233672" y="1234440"/>
            <a:ext cx="3529584" cy="21945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4233672" y="1234440"/>
            <a:ext cx="63500" cy="21945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398264" y="13258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자격증명 보호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16552" y="1709928"/>
            <a:ext cx="3200400" cy="1645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admin 비번: AES-256-GCM 암호화 저장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env 주입(ADMIN_PASSWORD_ENC) + 별도 키파일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기동 시 복호 → BCrypt 재시드(하드코딩 시드 제거)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os_pw_enc 등 자격증명 AES-256-GCM 저장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IP·SSH계정·비밀번호 API/로그/응답 미노출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918704" y="1234440"/>
            <a:ext cx="3529584" cy="21945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918704" y="1234440"/>
            <a:ext cx="63500" cy="21945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083296" y="13258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 · 통신 보안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01584" y="1709928"/>
            <a:ext cx="3200400" cy="1645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전송 구간 HTTPS(nginx TLS 종단)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민감 컬럼(자격증명) API 응답에서 완전 제외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에러: 스택트레이스 미노출 — 요약 메시지만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감사 로그 기록(감사 추적)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SQL 바인딩 파라미터(주입 방지)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3584448"/>
            <a:ext cx="10744200" cy="19202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548640" y="3584448"/>
            <a:ext cx="63500" cy="19202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13232" y="3675888"/>
            <a:ext cx="1046988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보안 불변 규칙 (전 솔루션 공통)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" y="4059936"/>
            <a:ext cx="10415016" cy="13716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외부 API 금지 — 온프레미스 sLLM(Ollama)만 · Anthropic 단일 예외(소유자 승인)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자격증명(IP·SSH·비밀번호) API 응답/메신저/에러메시지 절대 노출 금지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암호화 필수 — AES-256-GCM · 마스터 키는 서버 별도 키파일(600) 관리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 학습 데이터 PII 마스킹 · 솔루션별 DuckDB 파일 격리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Mall 아키텍처 설계서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DATA MODEL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데이터 모델 요약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08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97280"/>
            <a:ext cx="109728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데이터베이스: mall_db / mall_user  ·  주요 엔티티/테이블 요약 (전체 스키마는 schema.sql 참조)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1600200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48640" y="1600200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13232" y="169164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매장·재고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2075688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매장(Store)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ZIP 배송권역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매장별 재고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233672" y="1600200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233672" y="1600200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398264" y="169164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상품·주문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16552" y="2075688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상품/사이즈/옵션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장바구니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주문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918704" y="1600200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918704" y="1600200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083296" y="169164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배송·스케줄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01584" y="2075688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타임슬롯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배송/기사 라우팅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구독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3904488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48640" y="3904488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13232" y="3995928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고객·CS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4379976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리뷰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CS 티켓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회원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233672" y="3904488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4233672" y="3904488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4398264" y="3995928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관리자·AI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416552" y="4379976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RBAC·감사로그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ai_feedback·ai_infer_log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918704" y="3904488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7918704" y="3904488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8083296" y="3995928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결제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101584" y="4379976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게이트웨이 어댑터(mock)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Mall 아키텍처 설계서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INTEGRATION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연계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09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937760" y="2743200"/>
            <a:ext cx="2286000" cy="109728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937760" y="2971800"/>
            <a:ext cx="2286000" cy="6400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Mall</a:t>
            </a:r>
          </a:p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0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BE 8011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1234440"/>
            <a:ext cx="5394960" cy="47091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548640" y="1234440"/>
            <a:ext cx="63500" cy="47091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13232" y="1325880"/>
            <a:ext cx="51206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크로스 솔루션 연계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1709928"/>
            <a:ext cx="5065776" cy="41605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결제/세금/주소/SMS/이메일 — 외부 게이트웨이 어댑터(mock 기본)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CRM — 고객 관계 연계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ERP — 정산·매출 연계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OCR/BI — 문서·매출 분석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Ollama(11434) — 추천·수요예측·CS 응답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홈페이지 /solution/mall 소개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72200" y="1234440"/>
            <a:ext cx="5394960" cy="228600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6172200" y="1234440"/>
            <a:ext cx="63500" cy="22860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336792" y="1325880"/>
            <a:ext cx="51206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공통 플랫폼 연계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55080" y="1709928"/>
            <a:ext cx="5065776" cy="17373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ITSM 허브(9001) — SR·CMDB·인시던트 연동(해당 시)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중앙 guardia-rag — AI 검색·근거·학습 피드백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Ollama(11434) — 온프레미스 sLLM 추론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통합 메신저 앱 — QR 배포(ITSM 중앙 APK 저장소 재사용)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172200" y="3657600"/>
            <a:ext cx="5394960" cy="228600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72200" y="3657600"/>
            <a:ext cx="63500" cy="22860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36792" y="3749040"/>
            <a:ext cx="51206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연계 방식 · 보안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55080" y="4133088"/>
            <a:ext cx="5065776" cy="17373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REST(JSON) · JWT 전파 · 실패 시 degraded 폴백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샘플/폴백 데이터로 연계 장애 시 서비스 지속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연계 자격증명 미노출 · 최소 권한 원칙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이벤트·상태는 감사 로그로 추적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Mall 아키텍처 설계서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