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394960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371600"/>
            <a:ext cx="105156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GUARDiA Mall — 옴니채널 꽃집 e-커머스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920240"/>
            <a:ext cx="10515600" cy="1463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1000"/>
              </a:spcAft>
            </a:pPr>
            <a:r>
              <a:rPr sz="4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사용자 지침서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5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미국 다지점 꽃집 스토어프론트 + 매장/대표 관리자 · ZIP 재고·타임슬롯·당일배송 — 사용 방법 (v1.1)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4206240"/>
            <a:ext cx="918971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22960" y="4261104"/>
            <a:ext cx="918971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로그인</a:t>
            </a:r>
          </a:p>
        </p:txBody>
      </p:sp>
      <p:sp>
        <p:nvSpPr>
          <p:cNvPr id="8" name="Rectangle 7"/>
          <p:cNvSpPr/>
          <p:nvPr/>
        </p:nvSpPr>
        <p:spPr>
          <a:xfrm>
            <a:off x="1906523" y="4206240"/>
            <a:ext cx="749808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906523" y="4261104"/>
            <a:ext cx="749808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메뉴</a:t>
            </a:r>
          </a:p>
        </p:txBody>
      </p:sp>
      <p:sp>
        <p:nvSpPr>
          <p:cNvPr id="10" name="Rectangle 9"/>
          <p:cNvSpPr/>
          <p:nvPr/>
        </p:nvSpPr>
        <p:spPr>
          <a:xfrm>
            <a:off x="2820923" y="4206240"/>
            <a:ext cx="125730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2820923" y="4261104"/>
            <a:ext cx="12573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업무 흐름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242815" y="4206240"/>
            <a:ext cx="1426463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242815" y="4261104"/>
            <a:ext cx="1426463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AI 도우미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833870" y="4206240"/>
            <a:ext cx="918971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833870" y="4261104"/>
            <a:ext cx="918971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FAQ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669280"/>
            <a:ext cx="1005840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guardia-mall v1.1 · 2026-07-04 · 지오정보기술(ZIOINFO)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START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시작하기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01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guardia-mall — 사용자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접속·로그인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웹 브라우저에서 서비스 주소로 접속 후 로그인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권한(부서·역할)에 따라 보이는 메뉴·데이터가 다를 수 있음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비밀번호는 개인 관리 — 타인과 공유 금지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무엇을 하나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미국 다지점 꽃집을 위한 옴니채널 e-커머스 — 고객 스토어프론트 + 관리자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ZIP 배송권역·매장별 재고 ON/OFF·타임슬롯 스케줄링·당일배송·구독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결제/세금/주소/SMS/이메일은 게이트웨이 어댑터(mock 기본)로 추상화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화면 구성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상단/좌측 메뉴로 기능 이동 · 대시보드로 현황 파악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표·카드·차트(Recharts)로 데이터 확인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이용 안내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첫 AI 응답은 준비로 다소 느릴 수 있음(이후 빨라짐)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사내 정보는 온프레미스에서 처리(외부 유출 없음)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MENU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메뉴 개요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02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guardia-mall — 사용자 지침서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1" cy="34564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9939"/>
                <a:gridCol w="8133172"/>
              </a:tblGrid>
              <a:tr h="38404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메뉴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설명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홈/카탈로그(고객)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상품 탐색·카테고리·기획전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상품 상세/장바구니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사이즈·옵션 선택, 장바구니 담기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주문/결제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배송지(ZIP)·타임슬롯 선택, 결제(어댑터)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구독/마이/찜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정기배송 구독, 주문내역·찜 관리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주문 관리(관리자)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주문 칸반·상태 전이·배송 배정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재고/매장(관리자)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매장별 재고 ON/OFF·매장간 이양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프로모션/CS(관리자)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행사·쿠폰 관리, 고객 문의 응대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8404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매출 분석(관리자)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매장별 매출·추이 대시보드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FLOW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주문 → 당일배송 흐름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03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guardia-mall — 사용자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1. 주문(고객)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상품 선택→배송지 ZIP 입력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가능한 타임슬롯 선택→결제(어댑터)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2. 배정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ZIP 권역 기준 최근접 매장 자동 배정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매장 재고 부족 시 매장간 이양 검토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3. 처리(관리자)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주문 칸반에서 상태 전이(준비→배송)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기사 라우팅·배송 직전 품질 확인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4. 완료·CS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배송 완료·리뷰 요청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문의는 CS에서 응대, 로열티 적립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AI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AI 도우미 — 안전한 사용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04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guardia-mall — 사용자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상품 추천·자연어 검색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행사·취향 기반 상품 추천, 자연어로 상품 검색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온프레미스 AI로 처리(외부 유출 없음)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리뷰 요약·수요 예측·카드 메시지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리뷰 요약·감성 분석, 수요 예측으로 재고 준비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카드 메시지 문구 생성(초안, 검토 후 사용)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신뢰장치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답변은 사내 데이터 근거로 생성 · 인용/근거 확인 권장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근거가 부족하면 무리하게 답하지 않고 보류(정상 동작)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모든 AI 처리는 온프레미스(외부 유출 없음)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이용 팁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질문/지시는 대상을 구체적으로 입력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초안·요약은 검토 후 사용 · 👍/👎 피드백으로 개선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ACCESS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권한과 데이터 범위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05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guardia-mall — 사용자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역할별 접근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ADMIN — 사용자·설정·감사로그 등 관리 기능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MANAGER — 정의·승인 등 중간 관리 기능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USER — 본인 업무·조회 중심 기능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보이는 범위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부서·역할에 따라 메뉴·데이터 노출이 달라짐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권한 밖 항목은 목록·검색에도 나타나지 않음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권한 변경은 관리자에게 요청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FAQ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자주 묻는 질문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06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guardia-mall — 사용자 지침서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1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58262"/>
                <a:gridCol w="7624849"/>
              </a:tblGrid>
              <a:tr h="402336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질문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답변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402336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내 주소로 배송이 안 돼요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해당 ZIP이 배송권역(zone)에 포함되어야 합니다. 다른 배송지·매장을 확인하세요.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402336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원하는 시간에 배송이 안 잡혀요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타임슬롯 정원이 찼거나 피크시즌 차단일 수 있습니다. 다른 슬롯을 선택하세요.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402336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결제가 테스트처럼 동작해요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기본은 어댑터(mock)입니다. 운영 게이트웨이 연동은 관리자 설정 사항입니다.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402336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상품 추천은 어디 정보를 쓰나요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온프레미스 AI가 매장 상품·주문 데이터만 사용합니다. 외부 유출 없음.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ETIQUETTE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이용 수칙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07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guardia-mall — 사용자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해야 할 것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중요 결정 전 원문·근거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정확한 권한·공개범위로 데이터 등록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이상 발견 시 관리자에게 문의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하지 말아야 할 것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개인정보·비밀번호를 입력창에 직접 입력하지 않기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권한 우회 시도 금지(모든 접근은 감사 기록)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출력을 근거 확인 없이 외부 공유하지 않기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