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Mall — 옴니채널 꽃집 e-커머스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아키텍처 설계서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미국 다지점 꽃집 스토어프론트 + 매장/대표 관리자 · ZIP 재고·타임슬롯·당일배송 (v1.1)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29489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29489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</a:t>
            </a:r>
          </a:p>
        </p:txBody>
      </p:sp>
      <p:sp>
        <p:nvSpPr>
          <p:cNvPr id="8" name="Rectangle 7"/>
          <p:cNvSpPr/>
          <p:nvPr/>
        </p:nvSpPr>
        <p:spPr>
          <a:xfrm>
            <a:off x="3936492" y="4206240"/>
            <a:ext cx="176479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936492" y="4261104"/>
            <a:ext cx="176479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</a:t>
            </a:r>
          </a:p>
        </p:txBody>
      </p:sp>
      <p:sp>
        <p:nvSpPr>
          <p:cNvPr id="10" name="Rectangle 9"/>
          <p:cNvSpPr/>
          <p:nvPr/>
        </p:nvSpPr>
        <p:spPr>
          <a:xfrm>
            <a:off x="5865876" y="4206240"/>
            <a:ext cx="29489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865876" y="4261104"/>
            <a:ext cx="29489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PostgreSQL 8011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979408" y="4206240"/>
            <a:ext cx="193395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979408" y="4261104"/>
            <a:ext cx="193395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게이트웨이 어댑터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077956" y="4206240"/>
            <a:ext cx="108813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1077956" y="4261104"/>
            <a:ext cx="108813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옴니채널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guardia-mall v1.1 · 2026-07-04 · 지오정보기술(ZIOINFO)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 (CI/CD)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 파이프라인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workspace→repos 동기화·커밋 → Gitea push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 → deploy_server(9999) 해당 블록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npm→mvn→jar→schema→restart→health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서버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서비스 guardia-mall(포트 8011) · 단일 JAR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 mall_db — 스키마 멱등(IF NOT EXISTS)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홈페이지 솔루션 페이지 · 모바일 앱 연계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Gitea: git.zioinfo.co.kr/zio/guardia-mall · 서비스 guardia-mall.service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플랫폼 개요와 설계 목표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01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미국 다지점 꽃집을 위한 옴니채널 e-커머스 — 고객 스토어프론트 + 관리자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ZIP 배송권역·매장별 재고 ON/OFF·타임슬롯 스케줄링·당일배송·구독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결제/세금/주소/SMS/이메일은 게이트웨이 어댑터(mock 기본)로 추상화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가치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매장간 재고 이양(transfer)·최근접 지점 배정으로 당일배송 최적화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리뷰·CS·로열티·프로모션으로 고객 경험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온프레미스 AI로 추천·리뷰요약·수요예측·카드메시지 지원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설계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0(AI는 Ollama localhost만)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결정론·폴백 — 모든 AI에 Java 폴백, 실패는 degraded로 흡수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보안 불변 — 자격증명 암호화·PII/스택트레이스 미노출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아키텍처 스타일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단일 JAR — 프론트 static 번들 + Spring Boot 백엔드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@Mapper·XML(namespace=FQN) 계층 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RBAC(ADMIN/MANAGER/USER) 전 계층 일관 적용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기술 스택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048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293"/>
                <a:gridCol w="4574909"/>
                <a:gridCol w="4574909"/>
              </a:tblGrid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계층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백엔드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Boot 3.5 (Java 17)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MyBatis 3.0.3 · 단일 JAR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프론트엔드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React 19 + Vite + TypeScript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Tailwind(다크) · Recharts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데이터베이스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PostgreSQL (전용 DB/계정)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map-underscore-to-camel ON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 localhost:11434 (llama3)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외부 API 금지 · Java 폴백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인증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 + Spring Security + RBAC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ADMIN / MANAGER / USER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Gitea webhook → deploy_server(9999)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npm→mvn→jar→schema→restart→health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포트 8011 · DB mall_db/mall_user · 패키지 com.zioinfo.mall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시스템 아키텍처 — 요청 흐름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① 프론트엔드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React 19 + Vite + TypeScript SPA(단일 JAR static)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토큰 보관·API 호출 · Recharts 대시보드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② 백엔드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Controller→Service→Mapper(MyBatis)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JWT+Spring Security 인증·RBAC · GlobalExceptionHandler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③ 데이터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mall_db — 스키마 접두어 mall_*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map-underscore-to-camel ON · JSONB(#{{f}}::jsonb)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④ 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 localhost:11434(llama3) + Java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 계약(/answer·/verify·/agent·/structured)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외부 API 0 — AI 미가용 시 Java 폴백으로 서비스 지속(degraded 표기)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MODULES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모듈 구조 (API)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598"/>
                <a:gridCol w="2033293"/>
                <a:gridCol w="5693220"/>
              </a:tblGrid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API 경로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모듈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/api/mall/store · zone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store/zone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매장 · ZIP 배송권역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/api/mall/product · category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product/category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상품(3사이즈/옵션) · 카테고리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/api/mall/inventory · store-inventory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inventory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 · 매장별 재고 ON/OFF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/api/mall/cart · order · payment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cart/order/payment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장바구니 · 주문 · 결제(어댑터)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/api/mall/delivery · schedule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delivery/schedule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배송/기사 라우팅 · 타임슬롯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/api/mall/subscription · transfer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subscription/transfer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구독 · 매장간 재고 이양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/api/mall/review · cs · loyalty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review/cs/loyalty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리뷰 · CS · 로열티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/api/mall/promotion · event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promotion/event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프로모션 · 기획전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/api/mall/member · wishlist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member/wishlist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회원 · 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/api/mall/ai · analytics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ai/analytics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추천·리뷰요약·수요예측 · 매출분석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/api/mall/gateway · integration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gateway/integration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외부 게이트웨이 어댑터 · GUARDiA 연계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/api/admin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admin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사용자/감사로그/설정(RBAC SuperAdmin/StoreManager)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(주요 테이블)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6586"/>
                <a:gridCol w="7116525"/>
              </a:tblGrid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테이블(접두어 mall_)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mall_store / mall_zone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매장 · ZIP 배송권역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mall_product / mall_category / mall_inventory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상품(사이즈/옵션) · 카테고리 · 재고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mall_order / mall_order_item / mall_payment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주문 · 주문항목 · 결제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mall_delivery / mall_schedule / mall_transfer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배송 · 타임슬롯 · 재고 이양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mall_member / mall_review / mall_cs / mall_subscription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회원 · 리뷰 · CS · 구독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스키마 IF NOT EXISTS 멱등 · @MapperScan(annotationClass=Mapper.class)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 (온프레미스)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추론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 localhost:11434(llama3) 기본 · Java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 최신 기법(hybrid/graph·rerank·/agent·/structured)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근거·검증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/verify 근거검증 — 근거 부족 시 답변 보류(환각 차단)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인용 동반 · 피드백(/feedback) 수집으로 개선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상품 추천·자연어 검색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행사·취향 기반 상품 추천, 자연어로 상품 검색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AI로 처리(외부 유출 없음)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리뷰 요약·수요 예측·카드 메시지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리뷰 요약·감성 분석, 수요 예측으로 재고 준비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카드 메시지 문구 생성(초안, 검토 후 사용)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INTEGRATION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연계·통합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대상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게이트웨이 어댑터(mock 기본) — 운영 시 Stripe/TaxJar/GoogleMaps/Twilio/SendGrid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연계 — CRM 회원·ERP 재고/정산·OCR 상품등록·BI 매출·ITSM CS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모바일 — 고객앱 app/mall · 매장/대표 관리자앱 app/mall-admin(실시간)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 경계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ItsmSecuritySanitizer — ip_addr/ssh_user/os_pw_enc 응답 제거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CryptoUtil(AES-256-GCM) — 자격증명 비밀값 암호화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연동은 신뢰 도메인·승인 범위 내에서만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+ Spring Security · RBAC(ADMIN/MANAGER/USER)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협업/조회=인증 사용자, 정의/관리=MANAGER+ 또는 ADMIN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자격증명 AES-256-GCM 암호화·응답 미노출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PII 마스킹 · 민감필드 응답 제외(Sanitizer)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에러·감사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— 에러 코드+요약만(GlobalExceptionHandler)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감사로그(audit_log) 기록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안전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AI API 0 — Ollama 온프레미스만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근거 부족 시 보류 · AI 출력은 검토 후 사용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