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Mall — 옴니채널 꽃집 e-커머스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운영자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서비스 운영 · 배포/롤백 · 모니터링 · 장애 대응 · 백업 (v1.1)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244144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244144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systemd 8011</a:t>
            </a:r>
          </a:p>
        </p:txBody>
      </p:sp>
      <p:sp>
        <p:nvSpPr>
          <p:cNvPr id="8" name="Rectangle 7"/>
          <p:cNvSpPr/>
          <p:nvPr/>
        </p:nvSpPr>
        <p:spPr>
          <a:xfrm>
            <a:off x="3429000" y="4206240"/>
            <a:ext cx="108813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429000" y="4261104"/>
            <a:ext cx="108813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4681728" y="4206240"/>
            <a:ext cx="108813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681728" y="4261104"/>
            <a:ext cx="108813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헬스체크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934456" y="4206240"/>
            <a:ext cx="74980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934456" y="4261104"/>
            <a:ext cx="74980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폴백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848856" y="4206240"/>
            <a:ext cx="74980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848856" y="4261104"/>
            <a:ext cx="74980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백업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guardia-mall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서비스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01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기본 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서비스명: guardia-mall(systemd) · 포트 8011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경로: /opt/guardia-mall(git 체크아웃) · 단일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PostgreSQL mall_db/mall_user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Ollama(11434) — AI(미가용 시 Java 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zioinfo-deploy(9999) — 자동배포 · Gitea(저장소)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HTTPS 리버스 프록시 경유 외부 노출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산출물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mvn package 단일 JAR + 프론트 static 번들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mall_* 멱등(IF NOT EXISTS)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DataSource·Ollama·JWT(env)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설정 변경 후 서비스 재시작 필요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COMMANDS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일상 운영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287"/>
                <a:gridCol w="5489891"/>
                <a:gridCol w="3354933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기대 결과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guardia-mall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active (running)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기동/중지/재시작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start|stop|restart guardia-mall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-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http://127.0.0.1:8011/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정상 응답(200)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guardia-mall -f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요청·폴백·에러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 서버 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zioinfo-deploy -f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webhook 수신·배포 단계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접속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-U mall_user -d mall_db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 조회(권한 내)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자격증명·비밀번호는 서버 env/설정에서만 관리 — 명령/문서에 미기재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절차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자동배포(표준)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개발측 push → Gitea webhook → deploy_server 자동 수행: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npm → mvn → jar → schema → restart → health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로그에서 단계별 완료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수동 배포(폴백)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/opt/guardia-mall fetch origin 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/opt/guardia-mall reset --hard origin/main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mvn -f /opt/guardia-mall package → systemctl restart guardia-mall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/opt/guardia-mall log --oneline -1 (HEAD 갱신)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헬스(포트 8011) 200 · 주요 메뉴 진입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신규 테이블 적용 확인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롤백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/opt/guardia-mall reset --hard &lt;직전 커밋&gt;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mvn package → systemctl restart guardia-mall → 헬스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데이터는 코드 롤백과 독립(스키마 멱등)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모니터링 포인트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293"/>
                <a:gridCol w="5083232"/>
                <a:gridCol w="4066586"/>
              </a:tblGrid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수단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경보 기준(권고)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· curl :8011/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inactive 또는 응답 실패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오류율·지연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guardia-mall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5xx 급증·응답 지연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폴백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응답 degraded 표기·로그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미가용 지속(폴백 상시)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Ollama 모델 로드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부족 지속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mall_db · 커넥션 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커넥션 포화(Hikari 풀 캡)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audit_log(관리자)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비정상 접근·권한 오류 급증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TROUBLE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장애 대응 시나리오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서비스 다운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status·journalctl로 원인 확인 → 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재발 시 직전 배포 롤백(데이터 영향 없음)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응답 없음/느림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 RAM 부족이 최빈 원인(소형 모델 권장)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미가용 시 Java 폴백으로 서비스 지속 — degraded는 정상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빈번하면 모델 상주(keep_alive)·경량화 검토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미반영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활성·deploy_server 로그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즉시 완료 로그면 서버 사본 구버전 의심 → 갱신+재시작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임시로 수동 배포 절차 사용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 오류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relation does not exist → 스키마 멱등 재적용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커넥션 포화 → Hikari 풀 상한·공유 PG 정합 확인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BACKUP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백업·데이터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mall_db — pg_dump 정기 백업 권장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스키마 mall_* · 첨부/업로드 파일(있으면)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백업 권장 — 코드 배포·롤백과 독립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복구: 덤프 복원 후 서비스 재시작(스키마 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백업물에 자격증명 평문 포함 금지(암호화 컬럼 유지)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운영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시크릿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키·비밀번호는 서버 env/설정에서만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로그·모니터링·문서에 시크릿/내부 IP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비번은 정책에 따라 관리(기본 시드 운영 금지)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접근·감사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우회 설정 금지 · audit_log 정기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포트 8011 직접 개방 금지 — HTTPS 프록시 경유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0 유지 — 신규 외부 연동은 승인 필요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