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Mall — 옴니채널 꽃집 e-커머스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개발 환경 · 코드 구조 · API 계약 · 코딩 규칙 · 빌드/배포 (v1.1)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29489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29489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</a:t>
            </a:r>
          </a:p>
        </p:txBody>
      </p:sp>
      <p:sp>
        <p:nvSpPr>
          <p:cNvPr id="8" name="Rectangle 7"/>
          <p:cNvSpPr/>
          <p:nvPr/>
        </p:nvSpPr>
        <p:spPr>
          <a:xfrm>
            <a:off x="3936492" y="4206240"/>
            <a:ext cx="15956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936492" y="4261104"/>
            <a:ext cx="15956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0" name="Rectangle 9"/>
          <p:cNvSpPr/>
          <p:nvPr/>
        </p:nvSpPr>
        <p:spPr>
          <a:xfrm>
            <a:off x="5696712" y="4206240"/>
            <a:ext cx="176479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696712" y="4261104"/>
            <a:ext cx="176479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6096" y="4206240"/>
            <a:ext cx="1426463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626096" y="4261104"/>
            <a:ext cx="1426463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217151" y="4206240"/>
            <a:ext cx="108813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9217151" y="4261104"/>
            <a:ext cx="108813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0584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guardia-mall v1.1 · 2026-07-04 · 지오정보기술(ZIOINFO)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01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C:\GUARDiA\workspace\guardia-mall · 서버 /opt/guardia-mall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mvn clean package → java -jar target/guardia-mall-1.0.0.jar (포트 8011)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npm install &amp;&amp; npm run dev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전제 도구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JDK 17 · Maven · Node.js(Vite) · PostgreSQL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localhost:11434(선택 — 없으면 Java 폴백)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 mall_db/mall_user · 패키지 com.zioinfo.mall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DataSource·Ollama URL·JWT 시크릿(env)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시크릿은 env/설정으로만 — 코드/커밋 기록 금지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계정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기본 계정은 로컬 개발용(운영은 별도 시드·비번 정책)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비밀번호·키는 문서/응답/로그에 기재 금지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STRUCTURE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코드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백엔드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com.zioinfo.mall.* — 모듈별 controller/service/mapper/dto/domain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@Mapper + XML(namespace=FQN)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common: ApiResponse·CryptoUtil·ItsmSecuritySanitizer·GlobalExceptionHandler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TS · pages/components/api/store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axios API 클라이언트 · Tailwind(다크) · Recharts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 → backend static 번들(단일 JAR)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DB/스키마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— mall_* 테이블 IF NOT EXISTS(멱등)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map-underscore-to-camel ON → SELECT * 자동 매핑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JSONB 컬럼: String↔#{f}::jsonb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 호출 + Java 폴백 어댑터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 클라이언트(/answer·/verify·/agent·/structured)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핵심 REST 계약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56598"/>
                <a:gridCol w="2033293"/>
                <a:gridCol w="5693220"/>
              </a:tblGrid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API 경로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모듈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/api/mall/store · zone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store/zone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매장 · ZIP 배송권역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/api/mall/product · category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product/category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상품(3사이즈/옵션) · 카테고리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/api/mall/inventory · store-inventory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inventory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재고 · 매장별 재고 ON/OFF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/api/mall/cart · order · payment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cart/order/payment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장바구니 · 주문 · 결제(어댑터)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/api/mall/delivery · schedule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delivery/schedule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배송/기사 라우팅 · 타임슬롯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/api/mall/subscription · transfer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subscription/transfer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구독 · 매장간 재고 이양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/api/mall/review · cs · loyalty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review/cs/loyalty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리뷰 · CS · 로열티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/api/mall/promotion · event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promotion/event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프로모션 · 기획전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/api/mall/member · wishlist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member/wishlist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 · 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/api/mall/ai · analytics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ai/analytics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추천·리뷰요약·수요예측 · 매출분석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/api/mall/gateway · integration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gateway/integration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외부 게이트웨이 어댑터 · GUARDiA 연계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r>
                        <a:rPr sz="869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admin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869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사용자/감사로그/설정(RBAC SuperAdmin/StoreManager)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PATTERN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모듈 추가 패턴 / 코딩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모듈 추가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DTO + @Mapper 인터페이스 + XML(namespace=FQN)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Controller(ApiResponse.ok, Authentication) + Service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@MapperScan(annotationClass=Mapper.class) — @Mapper 필수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응답 규약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ApiResponse 통일 봉투(ok/에러코드+요약)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페이징·정렬 공통 처리 · 예외는 GlobalExceptionHandler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스키마 변경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schema.sql에 mall_* IF NOT EXISTS 추가(멱등)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운영 반영은 배포 schema 단계(멱등 시드)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 연동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클라이언트에 엔드포인트 추가·타입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응답 shape과 화면 훅 정합 유지(경계면)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코딩 불변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외부 API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AI는 Ollama localhost만 · 외부 AI API 절대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AI 기능에 Java 폴백 필수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비밀값 CryptoUtil(AES-256-GCM) 암호화 저장·응답 미노출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ItsmSecuritySanitizer로 ip/ssh_user/os_pw 응답 제거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에러·PII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— 에러 코드+요약만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PII 마스킹 · 로그에 시크릿/개인정보 기록 금지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RBAC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엔드포인트별 권한 가드(인증/MANAGER+/ADMIN)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밖 요청 차단 · 감사로그 기록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BUILD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백엔드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cd backend &amp;&amp; mvn clean package (테스트 포함)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 static 번들 → 단일 JAR 산출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java -jar target/guardia-mall-1.0.0.jar (포트 8011)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cd frontend &amp;&amp; npm install &amp;&amp; npm run dev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운영 빌드는 mvn package 시 자동 번들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파이프라인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workspace에서 개발·로컬 빌드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repos 동기화 후 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자동배포(npm→mvn→jar→schema→restart→health)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헬스(포트 8011) 재확인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주의사항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메시지는 영문 권장(push 스크립트 인코딩)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deploy_server.py 수정 시 서버 사본 반영+재시작 필요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신규 필수 의존성은 배포 단계와 정합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repos는 fresh git init 원칙(모노레포 히스토리 상속 주의)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REFS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참조·트러블슈팅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guardia-mall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참조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루트 CLAUDE.md 해당 하네스 섹션 · 솔루션 CLAUDE.md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홈페이지 솔루션 페이지 · 모바일 app 디렉터리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 계약 문서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자주 겪는 이슈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@Mapper 누락 → 빈 주입 실패(annotationClass 스캔)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JSONB 매핑 → ::jsonb 캐스팅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공유 PG 커넥션 포화 → Hikari 풀 캡 준수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