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Mall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사용자지침서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지오정보기술 / GUARDiA Platform / 2026 (운영자·관리자용)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시작하기 — 로그인 / 2FA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관리자/운영자는 관리자 로그인 화면에서 아이디·비밀번호로 로그인합니다(고객 쇼핑 회원과 구분).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2차 인증(2FA): 1차 로그인 후 인증코드 입력 단계가 표시되면 코드를 입력해 로그인을 완료합니다.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운영자 신규 계정은 가입 후 관리자 승인(approved) 전까지 로그인이 제한됩니다.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로그인 화면 하단 링크: 운영자 회원가입 · 아이디 찾기 · 비밀번호 초기화.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운영자 로그인 보조 사용법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회원가입: 운영자 회원가입 링크 → 정보 입력. 가입은 '승인 대기' 상태로 접수되며 관리자 승인 후 사용 가능합니다.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아이디 찾기: 이름(표시명)+이메일을 입력하면 일치 시 아이디 일부가 마스킹되어 표시됩니다(예: ad***).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비밀번호 초기화: 아이디+이메일 검증 후 임시 비밀번호가 등록 메일로 발송됩니다. 화면에는 임시비번이 표시되지 않습니다(보안).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보안 안내: 존재하지 않는 계정이라도 동일한 안내가 표시됩니다(계정 열거 방지).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메뉴별 사용법 — 고객 쇼핑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사용법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Home / Category / Search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탐색·카테고리·검색(AI 자연어검색 지원)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Product Detail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상세·사이즈/옵션 선택·AI 추천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Cart / Checkout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장바구니·주문·배송 타임슬롯 선택·당일배송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Subscription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정기 구독 신청·관리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Wishlist / Mypage / Orders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찜·마이페이지·주문내역 조회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Review / 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리뷰 작성·고객 CS 문의(AI CS 응답)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메뉴별 사용법 — 운영(관리자)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사용법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Dashboard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매장별 매출·주문 현황 요약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Inventory / Transfers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매장별 재고 ON/OFF·매장간 재고이양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Orders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실시간 주문 처리·상태 전이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Loyalty / Events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적립·프로모션·기획전 운영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Analytics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매출/수요 분석(AI 수요예측)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User / Audit / Settings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사용자·감사로그·시스템설정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공통 업무협업 (UIMS)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사용법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일자별 업무 작성·조회(금일 이전 항목은 정책에 따라 조회 전용 가능)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일정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개인/팀 일정 등록·캘린더 조회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쪽지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사내 쪽지 송수신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업무통계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기간별 업무/처리 통계 조회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모바일 앱 설치 (QR)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관리자 메뉴의 앱 다운로드(QR) 페이지에서 QR 코드를 스캔해 통합 메신저 앱을 설치합니다.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고객 쇼핑앱·관리자(매장/대표)앱은 각각의 QR로 배포됩니다.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QR 페이지는 읽기 전용이며, APK 업로드는 중앙(Manager)에서 일원화됩니다.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FAQ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Q. 로그인이 안 됩니다 → 운영자 신규 계정은 관리자 승인 전 로그인 제한. 승인 여부를 관리자에게 확인하세요.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Q. 2FA 코드를 못 받았어요 → 등록 이메일/알림 채널을 확인하고, 운영자에게 재발송을 요청하세요.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Q. 비밀번호를 잊었어요 → 로그인 화면 '비밀번호 초기화'로 임시비번을 발급받아 로그인 후 변경하세요.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Q. 시스템관리 메뉴가 안 보여요 → 권한(ADMIN) 사용자에게만 표시됩니다.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Q. AI 검색/추천이 비어요 → AI(Ollama) 미가용 시 일반 결과로 폴백될 수 있습니다.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