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운영자지침서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설치 / 배포 정보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8011 (단일 JAR)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개발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3010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mall_db (전용 계정 mall_user)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11434 (온프레미스)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ITSM 연동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9001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기동 방식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systemd 서비스 (단일 JAR)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 push → webhook → Jenkins/deploy_server → systemd 재기동 → health 검증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환경설정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 연결: application.yml의 PostgreSQL(mall_db) 데이터소스 설정(자격증명은 환경/시크릿으로 주입).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 초기화: sql.init.schema-locations = 91_uiws_port.sql · 92_uiws_system.sql (멱등·continue-on-error).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엔드포인트(11434)·모델·타임아웃·폴백 설정. 미가용 시 degraded 폴백.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게이트웨이 어댑터: 결제/세금/주소/SMS/이메일은 기본 mock, 운영 시 외부 연동 키 주입.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보안: 자격증명·비밀번호·내부 IP는 설정 파일/응답/로그에 평문 노출 금지(시크릿 관리).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시스템관리 (권한관리)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접근: /admin/uiws/system/* (ADMIN 전용 — 사이드바 + 백엔드 RBAC 이중 가드).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권한관리(roles): 역할 등록/수정/다중삭제. 역할별 메뉴권한(role-menus)에서 읽기/쓰기 매핑(쓰기 ON 시 읽기 자동 ON).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공통코드(codes): 코드그룹 단위로 코드값을 행 편집 후 그룹 전체 1회 저장(그룹 저장은 values 전량 반영).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메뉴관리(menus)·부서관리(depts): 2-depth 트리 구성. 거래처관리(companies): 거래처 목록·다중삭제.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API: /api/system/* (RBAC ADMIN/MANAGER), /api/public/* (로그인 전 룩업 permitAll).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운영자 계정 / 인증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가입 승인: 신규 가입은 approved=false(승인 대기). 관리자 사용자관리(/api/admin/users)에서 승인 처리.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승인 게이트: 운영(ADMIN/MANAGER) 계정만 approved 검사. approved=NULL(기존·고객)은 게이트 미적용.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2FA: 1차 인증 후 2FA 토큰(purpose=2fa) 단계. 미완료 토큰으로 보호 API 접근은 차단.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비밀번호 초기화: 임시비번은 BCrypt 저장 + 잠금/실패카운트 해제. 응답·로그에 임시비번 미포함.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계정 열거 방지: 아이디찾기 마스킹·초기화 대상 미존재도 success 처리.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백업 / 복구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 백업: mall_db 정기 덤프(pg_dump) — 도메인·UIMS·tb_uiws_* 전체 포함.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복구: 백업 복원 후 sql.init 멱등 스크립트로 후행 테이블/컬럼 정합 보정(continue-on-error).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산출물·설정은 배포 파이프라인(Gitea)으로 재현 가능.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복구 검증: 헬스 체크 + 핵심 화면(로그인·주문·시스템관리) 스모크 점검.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모니터링 / 헬스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헬스 체크: 8011 health 엔드포인트로 기동 상태 점검(배포 후 자동 검증).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상태: Ollama(11434) 가용성 — 미가용 시 degraded 폴백 로그 확인.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감사로그: 주요 운영 행위·권한 변경 기록 조회로 추적성 확보.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로그: 스택트레이스 미노출(friendlyError) — 운영 로그는 별도 채널에서 점검.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장애 대응 / 보안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기동 실패: systemd 상태·DB 연결·schema-locations(91/92 sql) 적용 여부 점검.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테이블 누락(relation does not exist): 멱등 sql.init(mode/continue-on-error) 재적용으로 후행 테이블 보정.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 오작동(403): 사이드바 가드 + /api/system RBAC 양쪽 확인(ADMIN/MANAGER).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불변: IP/SSH/비밀번호/임시비번/내부 자격증명 응답·로그 미노출. 외부 API 호출 0(온프레미스).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회귀 방지: 고객 쇼핑·주문·결제 경로는 운영자 보조/시스템관리 변경과 분리(미접촉).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