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Mall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설계서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 (v2)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시스템 구성도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JAR(React 19 빌드 → Spring Boot static, 포트 8011) · 프론트 개발 포트 3010.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DB: PostgreSQL 전용 데이터베이스 mall_db / 전용 계정 mall_user.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계정 모델: 고객/운영 단일 테이블 mall_account(역할 USER/ADMIN/MANAGER) + UIMS·시스템관리 별개 계정모델(tb_uiws_sys_user) 분리.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엔진: Ollama 온프레미스(포트 11434) · 외부 API 미사용.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GUARDiA CRM(회원)·ERP(재고/정산)·OCR(상품등록)·BI(매출분석)·ITSM(CS).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구성도 자리 (Client → Spring Boot(static+API) → MyBatis → PostgreSQL / Ollama / ITSM)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인증 / 보안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인증: JWT 기반 + 2차 인증(2FA) — purpose=2fa 토큰 우회 차단(JwtFilter).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운영자 승인 게이트: 운영(ADMIN/MANAGER) 계정은 approved=false 시 로그인 차단. approved=NULL(기존·고객)은 게이트 미적용(회귀 0).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권한: RBAC(역할 기반 접근 제어) · 고객 쇼핑회원(USER)과 운영(ADMIN/MANAGER) 분리. /api/system/** = ADMIN/MANAGER, /api/public/** = permitAll.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운영자 로그인 보조: 회원가입(승인대기)·아이디찾기(부분 마스킹)·비밀번호초기화(임시비번 미노출·열거 방지 success=true).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자격증명 보호: 민감 자격증명 AES-256-GCM 암호화 저장(응답 미노출). 임시비번·존재여부 응답/로그 미포함.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감사: 주요 행위 감사로그 기록 · 에러 응답 스택트레이스 미노출(friendlyError).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504748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 불변: IP/SSH/비밀번호/내부 자격증명 API 응답·로그 미노출.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주요 모듈 / API 영역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API 영역 설명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스토어/배송권역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매장·ZIP 배송권역·매장별 재고 ON/OFF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카탈로그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상품/3사이즈/옵션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주문/장바구니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장바구니·주문·타임슬롯 스케줄링·당일배송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구독/프라이싱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정기 구독·서지(피크) 프라이싱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배송/라우팅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배송·기사 라우팅·매장간 재고이양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리뷰/CS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리뷰·고객 CS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상품추천·리뷰요약·자연어검색·CS응답·수요예측·재고이양추천(Ollama)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보조 (v2)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/api/mall/auth: signup·find-id·reset-password (운영 계정 한정·permitAll)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 (v2)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/api/system: roles·role-menus·codes·menus·depts·companies (RBAC ADMIN/MANAGER)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공개 룩업 (v2)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/api/public: 로그인 전 룩업(permitAll)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업무협업 (v2)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업무일지·일정·쪽지·업무통계 (com.zioinfo.mall.uiws.*)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화면 설계 — 메뉴 구성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영역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 / 화면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[고객]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Home·Category·Search·Product Detail·Cart·Checkout·Subscription·Daily Standard·Events·Wishlist·Mypage·Orders·Review·CS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[관리자]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Dashboard·Inventory·Orders(실시간)·Transfers·Loyalty·Events·Schedule·Analytics·User·Audit·Settings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[관리자-시스템관리] (v2)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권한관리·역할별메뉴권한·공통코드·메뉴관리·부서관리·거래처관리 (/admin/uiws/system/*)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[관리자-로그인] (v2)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운영자 가입·아이디 찾기·비밀번호 초기화(AdminLogin 하단 링크 + 모달)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[업무협업 UIMS]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업무일지·일정·쪽지·업무통계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[모바일]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고객앱(QR)·관리자앱(QR) · 앱 다운로드 QR(/admin/app)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DB 스키마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전용 DB mall_db · 계정 mall_user (타 솔루션과 격리).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MyBatis XML 매퍼 + schema.sql 기반 스키마 정의.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초기화: sql.init(멱등 시드) + continue-on-error로 후행 테이블/컬럼 안정 적용. schema-locations에 91_uiws_port.sql · 92_uiws_system.sql 추가.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운영자 승인: mall_account에 approved BOOLEAN 멱등 ALTER(91_uiws_port.sql).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시스템관리(권한): tb_uiws_* 11개 테이블 CREATE IF NOT EXISTS 멱등(92_uiws_system.sql) — tb_uiws_sys_user 등 별개 계정모델로 mall_account/mall_member와 비병합(충돌 0).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공통(UIMS) 테이블(TB_*: 업무일지·일정·쪽지·통계) 멱등 이식.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ERD 요약 자리 (도메인 엔티티 + UIMS 공통 TB_* + tb_uiws_* 권한 + 감사로그)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AI / 연계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상품추천·리뷰요약·자연어검색·CS응답·수요예측·재고이양추천(Ollama 온프레미스).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 클라이언트: 타임아웃·동시성 제한·폴백(미가용 시 degraded) 내장.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GUARDiA CRM(회원)·ERP(재고/정산)·OCR(상품등록)·BI(매출분석)·ITSM(CS).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모든 AI 호출은 온프레미스(외부 전송 0) — 데이터 폐쇄망 보존.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메일/알림: LogMailSender 폴백(@Component) 재사용 — 비밀번호 초기화 안내 등 운영 메일.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연계 시퀀스 자리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배포 / 운영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8011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3010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데이터베이스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mall_db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11434 (온프레미스)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스키마 초기화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sql.init: 91_uiws_port.sql · 92_uiws_system.sql (멱등·continue-on-error)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배포 방식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Gitea webhook → Jenkins/deploy_server → systemd 단일 JAR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CI/CD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빌드(mvn+npm) → 단일 JAR → health 검증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