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HRM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운영자지침서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운영자 지침서 (배포·운영·보안)  /  지오정보기술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사양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애플리케이션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 (단일 JAR)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서비스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8014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PostgreSQL (hrm_db)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패키지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(backend static 번들)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온프레미스 Ollama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설치 / 배포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빌드: 프론트 빌드 산출물이 backend static에 번들됨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deploy_server.py의 guardia-hrm 블록(포트 8014)으로 자동 배포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systemd 서비스: scripts/setup/setup_hrm_service.py로 서비스 등록 + hrm_db 생성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Gitea webhook → deploy_server 연동 시 push 기반 자동 배포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 후 8014 health 엔드포인트로 기동 확인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DB 스키마 적용 (UIMS 이식 반영)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 로드: schema.sql + 91_uiws_port.sql + 92_uiws_system.sql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Spring sql.init.mode=always + continue-on-error로 멱등 적용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deploy_server.py guardia-hrm 블록에 'load uiws schema'(91·92 psql) 스텝으로 이중 커버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tb_uiws_* 신규 테이블 + hrm_users 멱등 ALTER(2FA·승인 컬럼) 자동 반영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재적용 안전: CREATE TABLE IF NOT EXISTS / ON CONFLICT DO NOTHING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환경 설정 (application.yml)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설정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용도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hrm.uiws.auth.twofa-enabled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2FA 토글 (off 시 단일 JWT 회귀 0)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hrm.uiws.auth.max-login-fail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실패 잠금 임계(5)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mail.mode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log (LogMailSender 폴백 — 외부 API 0)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hrm.uiws.upload-dir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첨부 파일 저장 경로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sql.init.mode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always (스키마 멱등 적용)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운영 — 모니터링 / 헬스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8014 health 엔드포인트로 서비스 기동 상태 점검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systemd 서비스 active 상태 확인(중지 시 재기동)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PostgreSQL 연결: Hikari pool max=3 — 공유 인스턴스 max_connections 포화 방지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AI 호출 실패 시 폴백 동작(서비스 중단 없음)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백업 / 복구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hrm_db 정기 백업(pg_dump) — hrm_* 인사 데이터 + tb_uiws_* 업무/권한 데이터 포함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첨부 파일 디렉터리(upload-dir) 별도 백업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복구 시 스키마 멱등 구조로 재적용 안전(중복 키 미발생)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 전 백업 → 배포 → 헬스체크 → 이상 시 롤백 시퀀스 권장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장애 대응 (운영 함정 주의)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Mapper bean 미등록 크래시 → @MapperScan(annotationClass=Mapper.class) 적용 확인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PG 연결 포화 → Hikari pool max=3 유지(상향 시 공유 인스턴스 영향 검토)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repos/guardia-hrm는 fresh git init 사용(모노레포 .git 상속 금지 — bundle 비대화 방지)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테이블 누락(relation does not exist) → 91/92 스키마 psql 재적용 확인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에러 응답은 요약 메시지만 — 스택트레이스 미노출(GlobalExceptionHandler)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보안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 verify-token 우회 차단: purpose=2fa 클레임 토큰은 보호 API 접근 불가(verify 전용)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PII AES-256-GCM 암호화 저장, 비밀번호·임시비번·인증코드는 메일·로그 채널만(API 응답 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RBAC: /api/system/** 조회=SUPERADMIN/MANAGER, 쓰기=SUPERADMIN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 승인 게이트(approved=false 로그인 차단), 사용자 열거 방지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외부 API 0 (Ollama 외 통신 없음). 자격증명·내부 IP는 운영 문서에 미기재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