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HRM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설계서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시스템 설계서 (HR 본연 + UIMS 공통 업무협업)  /  지오정보기술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9. 연계 / 인프라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JAR: 프론트 빌드 → backend/src/main/resources/static 번들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deploy_server.py guardia-hrm 블록(포트 8014) + load uiws schema(91·92 psql) 스텝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연계: Ollama 온프레미스(이직예측·성과예측·채용추천·조직건강도·이력서분석·HR인사이트), LogMailSender 폴백(외부 API 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다크/라이트: index.css --uiws-* 토큰(OS 다크모드 자동 전환, 색상 하드코딩 0)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프레젠테이션: React 19 관리자 웹 + React Native 모바일 앱(app/hrm/)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애플리케이션: Spring Boot 3.5 단일 JAR (포트 8014) — HR 모듈 10 + UIMS 모듈 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데이터: PostgreSQL hrm_db (hrm_* 인사 테이블 + tb_uiws_* 업무/권한 테이블)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온프레미스 Ollama sLLM — HR 인사이트 6종 + 폴백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통합 메신저 QR 배포(중앙 ITSM APK 저장소 공개 엔드포인트 재사용)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도식 자리: 웹/모바일 → 8014 (HR/UIMS/system/auth) → hrm_db + Ollama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도메인 / 패키지 구조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패키지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역할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com.zioinfo.hrm.employee 외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 도메인 (사원·조직·급여·근태·성과·채용·교육·ai·integration·admin)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com.zioinfo.hrm.uiws.worklog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 — /api/worklogs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com.zioinfo.hrm.uiws.schedule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일정·일지·첨부 — /api/schedules·/api/diaries·/api/attachments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com.zioinfo.hrm.uiws.message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 — /api/messages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com.zioinfo.hrm.uiws.stats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통계 — /api/stats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com.zioinfo.hrm.uiws.system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RBAC 권한관리 — /api/system/*, /api/public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com.zioinfo.hrm.auth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보조(/api/auth/*) + 2FA(verify)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API 설계 — UIMS 모듈 엔드포인트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base path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엔드포인트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/api/worklogs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목록/달력/검색/진척/CRUD/댓글/확인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/api/schedules·/api/diaries·/api/attachments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월 달력/검색/CRUD/파일업로드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/api/messages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수신/발신함·상세·삭제·미읽음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개인/전사 근무 피벗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roles·role-menus·menus·depts·companies·codes (65파일)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로그인보조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/api/auth/*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signup·find-id·reset-password (무인증)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2FA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/api/hrm/auth/verify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이메일 코드 검증 → access 발급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API 설계 — RBAC 권한(system)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응답 봉투 표준: { success, message, data }, 목록 페이로드 data.content(PageResponse)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roles: 목록/상세/생성/수정/다중삭제(IdsRequest)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menus·companies: 다중삭제(IdsRequest{ids}) — 행별 삭제는 {ids:[id]} 래핑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depts: 트리(/tree)·검색(/search)·단건삭제, codes: 그룹+값(values 내장 PUT)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role-menus: 역할-메뉴 권한 매핑 (HRM 전용 신규 — 좌 권한목록 / 우 메뉴체크)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화면 설계 — 관리자 웹 메뉴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구분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대시보드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DashboardPage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사원·조직도·급여·근태·성과·채용·교육·AI·Admin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업무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업무일지(WorklogList)·일정관리(ScheduleCalendar)·쪽지함(MessageBox)·업무통계(StatsPivot)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RoleManagement·RoleMenuManagement·CodeManagement·MenuManagement·DeptManagement·CompanyManagement·SystemPage(탭 셸)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LoginPage (2FA 코드 입력 + 회원가입/아이디찾기/비밀번호초기화 링크)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DB 스키마 — 주요 테이블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분류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테이블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 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hrm_users 외 27개 (CREATE TABLE IF NOT EXISTS, DROP 없음)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업무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tb_uiws_worklog/_dtl/_cmt·tb_uiws_schedule·tb_uiws_diary·tb_uiws_attach·tb_uiws_message/_rcv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tb_uiws_login_verify (verify-token·코드 만료 300초)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시스템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tb_uiws_dept/_role/_company/_code/_code_grp/_role_menu/_menu/_program/_sys_user (10개)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멱등 ALTER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hrm_users: email_verify_code/expire·login_fail_count·locked·otp_secret·approved·pw_change_yn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보안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+ 2FA(이메일 코드). verify-token에 purpose=2fa 클레임 — verify 전 보호 API 접근 차단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실패 누적 5회 시 계정 잠금(locked), verify-token·코드 만료 각 300초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 승인 게이트: approved=false 로그인 차단 (기본 role=VIEWER)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PII: AES-256-GCM 암호화 저장. 비밀번호·임시비번·인증코드 — API 응답 0(메일·로그 채널만)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username·email 마스킹, 사용자 열거 방지(미존재여도 success=true), 스택트레이스 미노출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RBAC / 인가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SecurityConfig: /api/system/** 조회=SUPERADMIN/MANAGER, 쓰기=SUPERADMIN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/api/auth/** 및 GET /api/public/** = permitAll(로그인 전 무인증)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UiwsCurrentUser RBAC를 HRM 역할(SUPERADMIN/MANAGER)로 적응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프론트 AdminRoute: 토큰+역할 이중 가드(UI 차단) — 실제 인가는 백엔드 RBAC가 403으로 강제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User 중복회피: UIMS system 사용자는 별도 tb_uiws_sys_user로 격리(인사 사원 테이블 무충돌)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