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HRM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AI 기반 통합 인사관리 + UIMS 공통 업무협업 플랫폼  /  지오정보기술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9.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인사 운영 전 주기 자동화로 HR 업무 생산성 향상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업무협업(업무일지·일정·쪽지·통계) 내재화로 부서 협업 강화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6종(이직예측·성과예측 등)으로 데이터 기반 인사 의사결정 지원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2FA·RBAC 강화로 PII 보호 및 공공기관 보안 요건 대응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 + 모바일 동시 제공으로 현장 접근성 확보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9세대 신규 솔루션 — 기존 포트폴리오(ERP/CRM/OCR/BI/PMS/RPA/Groupware/Portal/Mall/CMS/MES) 공백 영역인 HRM 도메인 추가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기반 통합 인사관리: 사원·조직·급여·근태·성과·채용·교육을 단일 플랫폼으로 통합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2026-06-21 UIMS(URP Infra Working System) 전체 이식 — 공통 업무협업(업무일지·일정·쪽지·통계)과 시스템관리(RBAC) 신규 탑재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sLLM(Ollama)만 사용 — 외부 AI API 호출 없음, PII AES-256-GCM 암호화 저장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개발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인사 본연 업무 자동화: 입퇴사·발령·급여·근태·평가·채용·교육 전 주기 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 레이어 내재화: 부서원 업무일지·일정·쪽지·근무통계로 협업 강화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표준 시스템관리(RBAC) 제공: 역할·메뉴·권한·부서·거래처·공통코드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강화 인증: JWT + 2차 인증(2FA) + 로그인 보조(회원가입·아이디찾기·비밀번호초기화)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 + 모바일 앱(통합 메신저 런처 app/hrm/) 동시 제공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개발 범위 — 기능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1350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기능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사원(employee)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사원 등록·발령·이력, PII 암호화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조직(organization)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조직도·부서·직급 관리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급여(payroll)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급여대장·명세서·공제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근태(attendance)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출퇴근·휴가·근무현황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성과(performance)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평가·목표(MBO/KPI)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채용(recruitment)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공고·지원자·전형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교육(training)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교육과정·이수 관리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AI(ai)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이직예측·성과예측·채용추천·조직건강도·이력서분석·HR인사이트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신규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업무일지(worklog)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목록/달력/검색/진척 대시보드/CRUD/댓글/확인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신규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일정(schedule)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월 달력/일지/첨부 파일업로드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신규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쪽지(message)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수신·발신함·미읽음 카운트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신규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통계(stats)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개인·전사 근무 피벗</a:t>
                      </a:r>
                    </a:p>
                  </a:txBody>
                  <a:tcPr/>
                </a:tc>
              </a:tr>
              <a:tr h="31351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신규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시스템관리(system)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RBAC: 역할·메뉴·권한·부서·거래처·공통코드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이번 세션 신규 — UIMS 전체 이식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 전체 신규: com.zioinfo.hrm.uiws.* 91개 엔드포인트 + 프론트 4화면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시스템관리(권한관리 RBAC): tb_uiws_* 테이블, /api/system/* + React 화면 7종(역할·역할메뉴·코드·메뉴·부서·거래처·시스템셸)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보조 3종: 회원가입·아이디찾기·비밀번호초기화 (/api/auth/*, 무인증 permitAll)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인증(2FA): 기존 HRM 로그인에 이메일 인증코드 레이어 추가 — 토글 off 시 단일 JWT 회귀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모바일 앱 QR 배포: 통합 메신저 런처 app/hrm/ 9개 화면 연동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 / MyBatis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 + Recharts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Native + Expo (통합 메신저 런처 app/hrm/)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(hrm_db)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온프레미스 Ollama sLLM (외부 API 금지)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+ 2FA(이메일 인증코드) + RBAC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패키지/포트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 / 8014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시스템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패턴: 프론트 빌드 산출물을 backend static에 번들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@MapperScan(annotationClass=Mapper.class) 적용 — Mapper bean 미등록 크래시 방지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Hikari pool max=3 — 공유 PostgreSQL max_connections 포화 방지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멱등 적용: schema.sql + 91_uiws_port.sql + 92_uiws_system.sql (sql.init.mode=always, continue-on-error)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테이블 격리: HR 본연 hrm_* / UIMS tb_uiws_* — 충돌 0 (hrm_users만 additive ALTER)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도식 자리: 관리자 웹 + 모바일 앱 → Spring Boot 8014 (HR 모듈 + UIMS 모듈) → PostgreSQL hrm_db / Ollama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Phase 1 (완료): HR 본연 10개 모듈 + 27 테이블 + AI 6종 + 관리자 웹 + 모바일 9화면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Phase 2 (이번 세션 완료): UIMS 전체 이식 — 업무모듈·시스템관리·2FA·로그인 보조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Phase 3 (예정): 서버 배포(8014 재기동·psql 91/92 적용) 및 런타임 E2E 검증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Phase 4 (예정): Gitea push(포트 복구 후) 및 CI/CD 자동배포 연동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역할 분담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담당 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HR/UIMS 모듈 API, 2FA·인증, 스키마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 화면(HR 11 + UIMS 4 + 시스템 7)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런처 app/hrm/ 9화면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DevOps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deploy_server·systemd·Gitea·CI/CD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경계면 정합·회귀·보안 불변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