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237744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822960" y="1828800"/>
            <a:ext cx="2377440" cy="635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777240"/>
            <a:ext cx="10545775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4000" b="1">
                <a:solidFill>
                  <a:srgbClr val="FFFFFF"/>
                </a:solidFill>
                <a:latin typeface="맑은 고딕"/>
              </a:rPr>
              <a:t>GUARDiA HRM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651760"/>
            <a:ext cx="1054577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F3A5F"/>
                </a:solidFill>
                <a:latin typeface="맑은 고딕"/>
              </a:rPr>
              <a:t>사용자지침서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365760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사용자 지침서 (HR 본연 + UIMS 공통 업무협업)  /  지오정보기술 2026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6035040"/>
            <a:ext cx="5486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888888"/>
                </a:solidFill>
                <a:latin typeface="맑은 고딕"/>
              </a:rPr>
              <a:t>GUARDiA Platform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1. 시작하기 — 로그인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관리자 웹 접속 후 아이디·비밀번호로 로그인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2차 인증(2FA)이 켜진 경우: 로그인 후 등록 이메일로 받은 인증코드를 입력해 인증 완료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비밀번호 5회 연속 실패 시 계정이 잠기므로 주의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모바일은 통합 메신저 앱에서 HRM 솔루션으로 진입(QR 코드로 앱 설치)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2. 시작하기 — 로그인 보조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회원가입: 로그인 화면 하단 링크 → 가입 신청(관리자 승인 후 사용 가능)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아이디찾기: 이름 + 이메일 입력 → 부분 마스킹된 아이디 안내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비밀번호초기화: 아이디 + 이메일 입력 → 임시비밀번호를 이메일로 발송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보안상 임시비밀번호·인증코드는 화면에 표시되지 않고 이메일로만 전달됩니다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3. 메뉴 구성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구분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메뉴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대시보드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주요 인사 지표·현황 요약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HR 본연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사원·조직도·급여·근태·성과·채용·교육·AI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업무협업(UIMS)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업무일지·일정관리·쪽지함·업무통계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시스템관리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권한·역할메뉴·공통코드·메뉴·부서·거래처 (관리자 전용)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4. HR 본연 사용법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사원: 사원 등록·조회·발령 이력 관리(개인정보는 암호화 보호)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조직도: 부서·직급 구조 조회 및 편집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급여: 급여대장·명세서·공제 항목 확인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근태: 출퇴근·휴가 신청 및 근무 현황 조회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성과/채용/교육: 평가(MBO/KPI)·채용 공고·지원자 전형·교육 이수 관리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5. 업무일지 사용법 (신규)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업무일지 메뉴 → 목록/달력 보기 전환, 키워드 검색 지원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신규 작성: 작성 버튼 → 업무 내용·진척률 입력 후 저장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진척 대시보드에서 본인 업무 진행 현황 확인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동료 일지에 댓글 작성 및 확인 처리 가능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6. 일정 / 쪽지 / 통계 사용법 (신규)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일정관리: 월 달력에서 일정 등록·조회, 파일 첨부 가능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쪽지함: 수신함·발신함 전환, 미읽음 쪽지 개수 표시, 쪽지 보내기/삭제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업무통계: 개인·전사 근무 피벗 현황 조회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다크/라이트 화면은 OS 설정에 따라 자동 전환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7. 업무 흐름 예시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출근 → 근태 체크 → 오늘 업무일지 작성 → 진척률 갱신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팀 일정 확인 → 회의/업무 일정 등록 → 관련 동료에게 쪽지 전달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주간 마감 → 업무통계로 근무 현황 점검 → 성과/평가 입력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채용·교육 진행 항목은 해당 메뉴에서 단계별로 처리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8. 자주 묻는 질문(FAQ)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Q. 2FA 코드가 오지 않아요 → 등록 이메일 주소 확인, 코드 유효시간(약 5분) 경과 시 재요청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Q. 로그인이 잠겼어요 → 5회 실패 시 잠금. 관리자에게 잠금 해제 요청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Q. 회원가입했는데 로그인 안 돼요 → 관리자 승인 대기 상태일 수 있음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Q. 시스템관리 메뉴가 안 보여요 → 관리자(SUPERADMIN/MANAGER) 권한 필요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Q. 임시비밀번호는 어디서 보나요 → 화면 미표시, 등록 이메일로만 발송됩니다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