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394960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371600"/>
            <a:ext cx="105156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GUARDiA · GUARDiA HRM — AI 기반 인사관리 플랫폼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920240"/>
            <a:ext cx="10515600" cy="1463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1000"/>
              </a:spcAft>
            </a:pPr>
            <a:r>
              <a:rPr sz="4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아키텍처 설계서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5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사원·조직·근태·급여·성과·채용·교육 통합 인사관리 — 온프레미스 · 표준 프레임워크(v1.1)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4206240"/>
            <a:ext cx="304038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22960" y="4261104"/>
            <a:ext cx="304038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Spring Boot 3.5 · Java 17</a:t>
            </a:r>
          </a:p>
        </p:txBody>
      </p:sp>
      <p:sp>
        <p:nvSpPr>
          <p:cNvPr id="8" name="Rectangle 7"/>
          <p:cNvSpPr/>
          <p:nvPr/>
        </p:nvSpPr>
        <p:spPr>
          <a:xfrm>
            <a:off x="4009644" y="4206240"/>
            <a:ext cx="1252728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009644" y="4261104"/>
            <a:ext cx="1252728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React 19</a:t>
            </a:r>
          </a:p>
        </p:txBody>
      </p:sp>
      <p:sp>
        <p:nvSpPr>
          <p:cNvPr id="10" name="Rectangle 9"/>
          <p:cNvSpPr/>
          <p:nvPr/>
        </p:nvSpPr>
        <p:spPr>
          <a:xfrm>
            <a:off x="5408676" y="4206240"/>
            <a:ext cx="251460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408676" y="4261104"/>
            <a:ext cx="25146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MyBatis · PostgreSQL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069580" y="4206240"/>
            <a:ext cx="198882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069580" y="4261104"/>
            <a:ext cx="198882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Ollama · Claude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204704" y="4206240"/>
            <a:ext cx="1778508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0204704" y="4261104"/>
            <a:ext cx="1778508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JWT · OTP 2FA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669280"/>
            <a:ext cx="1005840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guardia-hrm v1.1 · 2026-07-04 · 지오정보기술(ZIOINFO)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OVERVIEW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플랫폼 개요와 설계 목표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02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guardia-hrm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무엇인가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사원·조직·근태·급여·성과·채용·교육을 통합한 AI 인사관리 플랫폼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GUARDiA 표준 프레임워크(UIMS 기준) 기반 단일 웹 애플리케이션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공통 업무협업(업무일지·일정·쪽지·통계)과 2차 인증(OTP) 내장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핵심 설계 원칙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온프레미스 — 외부 AI API 0(Anthropic 단일 예외)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RBAC·데이터 스코프로 인사 민감정보 접근 통제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급여·평가 등 민감 데이터는 응답 필드 최소화·감사 기록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기술 요약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Spring Boot 3.5 Java 17 + React 19 + MyBatis + PostgreSQL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단일 JAR(프론트 Vite 번들 → 백엔드 static/)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포트 8014 · DB hrm_db · 패키지 com.zioinfo.hrm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연계·AI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ERP·ITSM·Groupware 연계 URL 설정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AI: Ollama(llama3)+Claude 폴백(AiTextRouter) · 중앙 guardia-rag 피드백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설정 화면에서 프로바이더/모델 선택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ARCHITECTURE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전체 아키텍처 — 계층 구조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03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guardia-hrm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① 프론트엔드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React 19 + Vite + TypeScript + Tailwind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화면: 대시보드·사원·조직·근태·급여·성과·채용·교육·AI·관리자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빌드 산출물은 백엔드 static/에 번들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② 백엔드 API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Spring Boot 3.5 · REST 컨트롤러(모듈별)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Spring Security + JWT 인증 · RBAC · OTP 2FA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MyBatis 매퍼(@MapperScan annotationClass)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781044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781044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872484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③ 데이터 계층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PostgreSQL hrm_db · hrm_* 인사 테이블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공통 업무모듈 tb_uiws_* · 감사 로그 hrm_audit_log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Hikari pool=3 · sql.init 멱등 스키마/시드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781044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781044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872484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④ AI · 연계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AiTextRouter: Claude → Ollama 소형모델 폴백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중앙 guardia-rag(8020) 피드백 전달(내부 루프백)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ERP(8003)·ITSM(9001)·Groupware(8009) 연계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2920" y="6199632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프론트엔드(Vite 번들) → 백엔드 static/ 단일 JAR · 온프레미스 · 외부 API 0(Anthropic 단일 예외)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STACK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확정 기술 스택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04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guardia-hrm — 아키텍처 설계서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1" cy="2304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0237"/>
                <a:gridCol w="4846015"/>
                <a:gridCol w="4286859"/>
              </a:tblGrid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계층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기술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비고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백엔드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Spring Boot 3.5 · Java 17 · MyBatis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REST API · 단일 JAR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프론트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React 19 · Vite · TypeScript · Tailwind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static 번들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DB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PostgreSQL (hrm_db / hrm_user)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Hikari max-pool=3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인증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Spring Security · JWT · OTP(TOTP)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RBAC · 로그인 잠금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Ollama(llama3) · Claude(AiTextRouter)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폴백 · 외부 API 예외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연계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ERP·ITSM·Groupware · guardia-rag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설정 URL 기반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MODULES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기능 모듈 구조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05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guardia-hrm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사원·조직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사원관리 — 인사기본·경력·자격·급여이력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조직관리 — 부서·직위·직급 체계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근태·급여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근태관리 — 출퇴근·초과근무·연차/휴가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급여관리 — 급여항목·급여계산·급여명세서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성과·채용·교육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성과관리 — 목표·역량평가·성과리뷰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채용관리 — 공고·지원자·면접 / 교육관리 — 과정·수강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공통·관리·AI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업무협업(UIWS) — 업무일지·일정·쪽지·통계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관리자 — 사용자·권한·감사로그·설정 / AI — 설정·피드백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DATA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데이터 모델 (PostgreSQL hrm_db)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06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guardia-hrm — 아키텍처 설계서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0" cy="2176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2025"/>
                <a:gridCol w="3376033"/>
                <a:gridCol w="5275052"/>
              </a:tblGrid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도메인/영역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테이블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핵심 내용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사원/조직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hrm_employees · hrm_departments · hrm_positions · hrm_grades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인사기본·조직·직위/직급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근태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hrm_attendance · hrm_leaves · hrm_annual_leaves · hrm_overtime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출퇴근·휴가·초과근무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급여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hrm_payroll · hrm_payslips · hrm_salary_items · hrm_emp_salaries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급여계산·명세서·항목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성과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hrm_performance_reviews · hrm_goals · hrm_competencies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평가·목표·역량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채용/교육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hrm_job_postings · hrm_applicants · hrm_training_courses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공고·지원자·교육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공통/관리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tb_uiws_* · hrm_users · hrm_audit_log · hrm_settings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업무협업·계정·감사·설정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02920" y="6236208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접근: MyBatis @MapperScan(annotationClass=Mapper.class) · Hikari maximum-pool-size=3(공유 PG 보호)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AI · INTEGRATION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AI 아키텍처와 시스템 연계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07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guardia-hrm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AI 기능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AiTextRouter — Claude(env 키) → Ollama(llama3) 폴백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인사 데이터 조회 보조·요약 등 AI 지원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설정 화면에서 프로바이더/모델 선택·연결 확인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환각·안전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응답은 근거 기반 · 근거 부족 시 보류(안전 동작)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중앙 guardia-rag로 피드백 전달(학습 수집)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프롬프트·응답에 자격증명·PII 주입 금지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연계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ERP(8003) — 인사·급여 데이터 연계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ITSM(9001) · Groupware(8009) 연계 URL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모든 연계는 설정 URL 기반(내부망 전제)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표준 준수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GUARDiA 표준 프레임워크(UIMS) 인증·업무모듈 준수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OTP 2차 인증 · admin 비번 env 주입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SECURITY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보안 아키텍처 (GUARDiA 표준 불변)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08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guardia-hrm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인증·인가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Spring Security + JWT · RBAC(역할 기반 접근제어)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2차 인증 OTP(TOTP RFC6238) + 로그인 실패 잠금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admin 비밀번호는 env 주입·암호화 저장(하드코딩 시드 제거)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민감정보 보호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API 응답에서 passwordHash·ssh_*·내부 IP 필드 완전 제외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자격증명 AES-256-GCM 암호화 저장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스택트레이스 미노출 — 요약 메시지만 전달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감사·격리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감사 로그 테이블에 주요 변경·접근 기록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SecurityConfig static 리소스 permitAll(SPA 403 방지)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테넌트/조직 데이터 스코프 격리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외부 통신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AI API 절대 금지 — Ollama(localhost:11434) 전용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예외: Anthropic Claude(env 키 로드만) — 실패 시 Ollama 폴백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중앙 guardia-rag는 서버 내부 루프백 전제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DEPLOY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배포 아키텍처 (CI/CD)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09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guardia-hrm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07492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07492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4892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자동배포 파이프라인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workspace → repos 동기화·커밋 → Gitea push(번들 경유)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Gitea webhook(push·main) → deploy_server(9999)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 pull → 빌드 → systemd restart → health check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07492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07492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4892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서버 구성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systemd 서비스(guardia-hrm) · 포트 8014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프론트 Vite 번들 → 백엔드 static/ 단일 JAR(guardia-hrm)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자격증명은 systemd env drop-in(파일 권한 600)으로 주입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2920" y="6199632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검증 기준: 빌드(mvn·npm) 성공 · /actuator/health UP · 기존 회귀 무영향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