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394960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371600"/>
            <a:ext cx="105156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GUARDiA · GUARDiA HRM — AI 기반 인사관리 플랫폼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920240"/>
            <a:ext cx="10515600" cy="1463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1000"/>
              </a:spcAft>
            </a:pPr>
            <a:r>
              <a:rPr sz="4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운영자 지침서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5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 HRM 서비스 운영 · 배포 · 모니터링 · 장애 대응 · 백업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4206240"/>
            <a:ext cx="1883664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22960" y="4261104"/>
            <a:ext cx="1883664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systemd · 8014</a:t>
            </a:r>
          </a:p>
        </p:txBody>
      </p:sp>
      <p:sp>
        <p:nvSpPr>
          <p:cNvPr id="8" name="Rectangle 7"/>
          <p:cNvSpPr/>
          <p:nvPr/>
        </p:nvSpPr>
        <p:spPr>
          <a:xfrm>
            <a:off x="2852928" y="4206240"/>
            <a:ext cx="832104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2852928" y="4261104"/>
            <a:ext cx="832104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자동배포</a:t>
            </a:r>
          </a:p>
        </p:txBody>
      </p:sp>
      <p:sp>
        <p:nvSpPr>
          <p:cNvPr id="10" name="Rectangle 9"/>
          <p:cNvSpPr/>
          <p:nvPr/>
        </p:nvSpPr>
        <p:spPr>
          <a:xfrm>
            <a:off x="3831336" y="4206240"/>
            <a:ext cx="198882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3831336" y="4261104"/>
            <a:ext cx="198882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actuator/health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966460" y="4206240"/>
            <a:ext cx="1357884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966460" y="4261104"/>
            <a:ext cx="1357884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Ollama 폴백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470648" y="4206240"/>
            <a:ext cx="93726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470648" y="4261104"/>
            <a:ext cx="93726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백업/복구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669280"/>
            <a:ext cx="1005840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guardia-hrm v1.1 · 2026-07-04 · 지오정보기술(ZIOINFO)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SERVICE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서비스 구성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02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guardia-hrm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기본 정보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서비스명: guardia-hrm(systemd) · 포트 8014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경로: /opt/guardia-hrm(git 체크아웃) · 단일 JAR 실행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DB: PostgreSQL hrm_db / 계정 hrm_user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연계 서비스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PostgreSQL(hrm_db) · Ollama(11434) — AI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zioinfo-deploy(9999) — 자동배포 · Gitea — 저장소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연계: ERP(8003)·ITSM(9001)·Groupware(8009)·guardia-rag(8020)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환경 전략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설정은 systemd env/드롭인으로 주입(비밀번호·키 파일 권한 600)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자격증명(Anthropic 키)은 env drop-in — 로그·응답 노출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env 변경 후 systemctl restart 필요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무결성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Hikari pool=3 · sql.init 멱등 스키마 — 재기동 안전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노출은 HTTPS 리버스 프록시 경유(포트 직접 개방 지양)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COMMANDS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일상 운영 명령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03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guardia-hrm — 운영자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0" cy="2304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9951"/>
                <a:gridCol w="5693220"/>
                <a:gridCol w="3049939"/>
              </a:tblGrid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작업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명령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기대 결과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상태 확인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systemctl status guardia-hrm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active (running)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기동/중지/재시작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systemctl start|stop|restart guardia-hrm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-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헬스체크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curl http://127.0.0.1:8014/actuator/health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status: UP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로그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journalctl -u guardia-hrm -f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요청·오류·폴백 로그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배포 서버 로그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journalctl -u zioinfo-deploy -f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webhook 수신·배포 단계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DB 접속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psql -U hrm_user -d hrm_db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테이블 점검(자격증명 별도)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DEPLOY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배포·롤백 절차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04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guardia-hrm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자동배포(표준)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개발측 push → Gitea webhook → deploy_server 자동 수행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 pull → 빌드(mvn/npm) → restart → health check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배포 로그에서 단계별 완료 확인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수동 배포(폴백)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 -C /opt/guardia-hrm fetch origin main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 -C /opt/guardia-hrm reset --hard origin/main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빌드 후 systemctl restart guardia-hrm → 헬스체크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배포 후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HEAD 커밋 갱신 확인(git log --oneline -1)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/actuator/health UP · 주요 화면 로드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도메인(HTTPS) 도달성 200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롤백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 reset --hard &lt;직전 커밋&gt; → 재빌드·restart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DB 데이터는 코드 롤백과 무관(스키마 멱등)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스키마 변경 동반 시 역방향 DDL 사전 준비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MONITOR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모니터링 포인트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05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guardia-hrm — 운영자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1" cy="2176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0237"/>
                <a:gridCol w="4659630"/>
                <a:gridCol w="4473244"/>
              </a:tblGrid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항목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확인 수단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경보 기준(권고)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가용성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/actuator/health · systemctl status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DOWN 또는 inactive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응답·오류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journalctl 오류율 · 5xx 로그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5xx 급증·지연 급증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DB 연결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Hikari 활성/대기 커넥션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pool 포화 지속(max=3)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 기능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Ollama 응답·degraded 로그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폴백 지속·생성 실패 반복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자원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free -m · CPU · 디스크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가용 RAM &lt; 1GB 지속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감사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감사 로그 테이블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비정상 접근·권한 우회 시도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BACKUP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백업·데이터 관리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06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guardia-hrm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대상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PostgreSQL hrm_db — 업무 데이터·감사 로그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systemd env/드롭인 설정 파일(권한 600)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업로드 파일·첨부 저장 경로(운영 환경 기준)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원칙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일일 pg_dump 논리 백업 권장 — 코드 배포와 독립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복구: 덤프 복원 후 restart(스키마 자동 멱등)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백업본에도 자격증명·PII 보호 정책 동일 적용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TROUBLE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장애 대응 시나리오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07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guardia-hrm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서비스 다운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systemctl status·journalctl로 원인 확인 → restart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재발 시 직전 배포 롤백(코드) — DB 영향 없음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DB 연결 오류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PostgreSQL 기동·계정·pool(max=3)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relation does not exist → 스키마 적용(sql.init) 점검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AI 응답 없음/느림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Ollama RAM 부족이 최빈 원인(소형모델 콜드로드 지연)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Claude 경로 실패 시 Ollama 폴백 동작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degraded 표기는 폴백 동작 — 반복 시 자원 점검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배포 미반영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Gitea webhook 활성·deploy_server 로그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1ms 완료면 deploy_server 구버전 의심 → 사본 갱신·재시작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임시로 수동 배포 절차 사용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SECURITY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보안 운영 수칙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08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guardia-hrm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시크릿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DB PW·JWT·API 키·OTP 시크릿은 서버 env에서만 관리(권한 600)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로그·모니터링·문서에 시크릿 값 노출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admin 비밀번호는 암호화 저장·주기적 교체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접근·감사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RBAC·데이터 스코프 우회 설정 금지 · 감사 로그 정기 점검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노출은 HTTPS 프록시 경유만(포트 직접 개방 금지)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API 호출 0 유지(Anthropic 예외) — 신규 연동은 승인 필요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