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HRM — AI 기반 인사관리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사원·근태·급여·성과·채용·교육 업무를 한 곳에서 처리하는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인사/조직</a:t>
            </a:r>
          </a:p>
        </p:txBody>
      </p:sp>
      <p:sp>
        <p:nvSpPr>
          <p:cNvPr id="8" name="Rectangle 7"/>
          <p:cNvSpPr/>
          <p:nvPr/>
        </p:nvSpPr>
        <p:spPr>
          <a:xfrm>
            <a:off x="1906524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906524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근태/급여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9008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99008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성과/평가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73652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073652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채용/교육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57216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157216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업무협업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guardia-hrm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접속·로그인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포털 주소로 접속 후 아이디·비밀번호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인증(OTP)이 설정된 경우 인증 앱의 6자리 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권한(역할·부서)에 따라 보이는 메뉴·데이터가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화면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좌측 사이드바 메뉴 · 상단 헤더(알림·내 정보)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본문 영역에 목록·검색·상세·차트가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표는 검색·필터·정렬·페이지 이동을 지원합니다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GUARDiA HRM이 하는 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사원·조직 정보와 근태·급여를 통합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성과 평가·채용·교육 업무를 온라인으로 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업무일지·일정·쪽지 등 협업 기능과 AI 보조 제공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처음 로그인 후 마이페이지에서 비밀번호·OTP를 설정하세요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응답의 첫 요청은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데이터는 사내(온프레미스)에서 처리됩니다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메뉴 한눈에 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939"/>
                <a:gridCol w="8133172"/>
              </a:tblGrid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대시보드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인사 핵심 지표(인원·근태·급여 등) 요약 카드·차트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사원/조직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사원 조회·등록·수정, 부서·직위·직급 관리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근태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출퇴근·초과근무·연차/휴가 신청·현황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급여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급여 계산·급여명세서 조회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성과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목표·역량평가·성과 리뷰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채용/교육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채용공고·지원자·면접 / 교육과정·수강신청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업무협업·마이페이지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업무일지·일정·쪽지·통계 / 비밀번호·OTP 설정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사원·조직·근태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사원관리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목록에서 검색·필터로 사원 조회 후 상세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등록/수정 시 필수 항목 입력·저장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따라 급여·평가 등 민감 정보는 제한될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근태·휴가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출퇴근·초과근무 현황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연차/휴가는 신청 → 결재/승인 절차를 따릅니다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잔여 연차·사용 내역을 조회할 수 있습니다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급여·성과·채용·교육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급여·명세서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급여 계산 결과와 급여명세서를 조회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명세서는 항목별 지급·공제 내역으로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정보이므로 본인·권한자만 열람 가능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성과·채용·교육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성과: 목표 등록 → 평가 → 리뷰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채용: 공고·지원자·면접 진행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교육: 과정 조회 후 수강 신청·이수 확인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· WISE 지식검색 메뉴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데이터·문서를 근거로 질문에 답하는 AI 보조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답변에는 근거(참조 문서·데이터)와 인용이 함께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사용할 모델(플랫폼)을 선택할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근거·인용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인용(출처)을 반드시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 표시는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지어내지 않는 안전 동작(환각 방지)입니다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연동 상태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일부 AI 기능은 서버 자원 상황에 따라 '보류/준비중'으로 표시될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이는 정상 동작이며, 대체 경로(degraded)로 결과가 제공됩니다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피드백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품질에 대한 평가를 남기면 AI 개선 학습에 활용됩니다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의사결정 전에는 반드시 인용 원문을 확인하세요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AI 처리는 온프레미스(Ollama)에서 수행 — 사내 정보의 외부 유출이 없습니다(보류=정상)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로그인 후 OTP 코드를 물어봐요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2차 인증(OTP)이 설정된 것입니다. 인증 앱의 6자리 코드를 입력하세요. 분실 시 관리자에게 초기화를 요청하세요.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메뉴가 안 보여요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역할·부서 권한에 따라 메뉴가 제한됩니다. 필요한 권한은 관리자에게 요청하세요.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급여/평가 정보가 안 보여요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민감 정보는 본인 또는 권한자만 열람 가능합니다. 접근 권한을 확인하세요.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답변이 '보류'로 나와요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자료가 없거나 권한 밖입니다. 보류는 지어내지 않는 안전 동작이며 오류가 아닙니다.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비밀번호를 바꾸고 싶어요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마이페이지에서 비밀번호·OTP를 재설정할 수 있습니다.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최초 접속 시 비밀번호·OTP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데이터·인용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메뉴에서 정확한 정보 입력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AI 질문에 직접 입력하지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금지(주요 접근은 감사 기록됩니다)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확인되지 않은 정보를 근거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