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HRM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AI 기반 인사관리 플랫폼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8014 · FE 표준 패턴 적용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hrm_db / hrm_user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사원·조직·급여·근태·성과·채용·교육을 통합하고 ERP/Groupware/ITSM과 연계하는 인사관리 플랫폼. UIMS 업무 모듈(tb_uiws_*)·2FA 이식.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인사 전 영역(채용→퇴직)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급여·근태·성과 자동화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ERP·Groupware 연계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사원·조직도·급여·근태/휴가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성과·채용·교육 · AI 분석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웹 · 2FA · UIMS 업무 모듈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인사 데이터 단일화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급여·근태 자동 계산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조직 운영 가시성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employee(사원) · organization(조직도)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payroll(급여) · attendance(근태/휴가)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performance(성과) · recruitment(채용)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training(교육) · dashboard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ai(인사 분석) · admin(RBAC)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UIMS 업무 모듈(tb_uiws_*) · 2FA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인사·급여·근태·조직도 화면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com.zioinfo.hrm · 모듈별 패키지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OllamaClient(폴백) · integration(ERP/ITSM/GW)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 · 2FA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91_uiws_port·92_uiws_system 멱등 스키마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:8014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hrm_db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 8003·ITSM 9001·GW 8009 연동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2FA(TOTP)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UIMS 업무 모듈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com.zioinfo.hrm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:8014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zio/guardia-hrm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guardia-hrm 블록(포트 8014)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/opt/guardia-hrm/data/hrm_learning.duckdb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/opt/guardia-hrm/data/hrm_learning.duckdb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hrm_db / hrm_user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hrm_users·employee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organization(조직)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급여·근태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payroll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attendance(근태/휴가)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성장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performance(성과)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recruitment(채용)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training(교육)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업무(UIMS)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tb_uiws_* 업무 모듈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otp_secret·otp_enabled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RBAC·감사로그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첨부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공통코드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HRM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ERP(8003) — 급여·인사 회계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Groupware(8009) — 조직도·근태·결재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ITSM(9001) — 인사 이벤트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인사 분석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QR 배포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솔루션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HRM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