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FA — AI 스마트 팩토리 자동화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생산·설비·품질·재고·Andon·e-Paper·QR 추적 통합 스마트 팩토리 — 온프레미스(v1.1)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2527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2527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8676" y="4206240"/>
            <a:ext cx="251460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08676" y="4261104"/>
            <a:ext cx="25146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 · PostgreSQL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69580" y="4206240"/>
            <a:ext cx="177850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69580" y="4261104"/>
            <a:ext cx="177850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e-Paper Andon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994392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994392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· Claude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guardia-fa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작업지시·설비·품질·재고·Andon·e-Paper 전자표시기·QR 추적을 통합한 스마트 팩토리 플랫폼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현장 관제(FloorMap)와 Andon 이상 알림 보드 제공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ESN(ESL) e-Paper 기술을 제조 현장 표시에 응용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— 외부 AI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RBAC·감사 로그로 현장/설비 조작 통제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QR 공정 코드·스캔 이력으로 추적성 확보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기술 요약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Java 17 + React 19 + MyBatis +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단일 JAR(프론트 Vite 번들 → 백엔드 static/)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포트 8017 · DB fa_db · 패키지 com.zioinfo.fa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Ollama(llama3.2:1b)+Claude 폴백(AiTextRouter)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불량 원인·예지 분석 등 AI 팩토리 지원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guardia-rag(8020) 연동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TypeScript + Tailwind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화면: 대시보드·생산지시·현장맵·설비·품질·Andon·e-Paper·QR·AI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산출물은 백엔드 static/에 번들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백엔드 API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컨트롤러(생산·설비·품질·재고·Andon·e-Paper·QR)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 · RBAC · OTP 2FA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매퍼(@MapperScan annotationClass)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fa_db · fa_* 제조 테이블(15)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생산·BOM·공정라우팅·품질·설비·Andon·e-Paper·QR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 · 표시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AiTextRouter: Claude → Ollama 소형모델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e-Paper 전자표시기 템플릿·표시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guardia-rag(8020) 연동(내부 루프백)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프론트엔드(Vite 번들) → 백엔드 static/ 단일 JAR · 온프레미스 · 외부 API 0(Anthropic 단일 예외)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확정 기술 스택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846015"/>
                <a:gridCol w="4286859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MyBatis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REST API · 단일 JAR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· Vite · TypeScript · Tailwind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 번들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PostgreSQL (fa_db / fa_user)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max-pool=3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Security · JWT · OTP(TOTP)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RBAC · 로그인 잠금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표시기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e-Paper 전자표시기(Template/Display)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ESL 기술 응용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Ollama(llama3.2:1b) · Claude(AiTextRouter)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폴백 · 외부 API 예외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기능 모듈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생산·현장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생산관리 — 작업지시·BOM·공정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작업장/현장맵 — 작업장·FloorMap 관제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설비·품질·재고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설비관리 — 설비 상태·가동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품질관리 — 검사·부적합(불량) / 재고관리 — 공장 자재재고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Andon·표시·추적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Andon — 이상 알림 보드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e-Paper — 전자표시기·템플릿 / QR — 공정코드·스캔 이력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AI·관리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팩토리 — 불량/예지 분석·AI 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— 사용자·권한·감사·설정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(PostgreSQL fa_db)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025"/>
                <a:gridCol w="3376033"/>
                <a:gridCol w="5275052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도메인/영역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생산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fa_production_orders · fa_bom · fa_process_routes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작업지시·BOM·공정라우팅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현장/설비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fa_workstations · fa_equipment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작업장·설비 상태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품질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fa_quality_inspections · fa_quality_defects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검사·부적합(불량)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Andon/재고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fa_andon_events · fa_inventory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이상 알림·자재재고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e-Paper/QR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fa_epaper_displays · fa_epaper_templates · fa_qr_process_codes · fa_qr_scan_events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전자표시기·QR 추적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공통/설정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fa_users · fa_setting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계정·시스템 설정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접근: MyBatis @MapperScan(annotationClass=Mapper.class) · Hikari maximum-pool-size=3(공유 PG 보호)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· 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아키텍처와 시스템 연계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Claude(env 키) → Ollama(llama3.2:1b)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불량 원인 분석·설비 예지 등 AI 팩토리 지원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환각·안전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응답은 근거 기반 · 근거 부족 시 보류(안전 동작)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프롬프트·응답에 자격증명·PII 주입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실패는 degraded 폴백으로 흡수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e-Paper 표시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전자표시기 템플릿 편집·현장 표시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ESN(ESL) 표시 기술 응용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표준 패턴 적용 — 표시기 배포/폴링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프레임워크(UIMS) 인증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OTP 2차 인증 · admin 비번 env 주입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(GUARDiA 표준 불변)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 · RBAC(역할 기반 접근제어)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 RFC6238)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env 주입·암호화 저장(하드코딩 시드 제거)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민감정보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필드 완전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메시지만 전달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감사·격리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감사 로그 테이블에 주요 변경·접근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리소스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테넌트/조직 데이터 스코프 격리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외부 통신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절대 금지 — Ollama(localhost:11434) 전용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예외: Anthropic Claude(env 키 로드만) — 실패 시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guardia-rag는 서버 내부 루프백 전제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서비스(guardia-fa) · 포트 8017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 Vite 번들 → 백엔드 static/ 단일 JAR(guardia-fa)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자격증명은 systemd env drop-in(파일 권한 600)으로 주입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검증 기준: 빌드(mvn·npm) 성공 · /actuator/health UP · 기존 회귀 무영향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