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FA — AI 스마트 팩토리 자동화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생산 지시·현장 관제·품질·Andon·e-Paper 표시를 다루는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83210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83210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생산관리</a:t>
            </a:r>
          </a:p>
        </p:txBody>
      </p:sp>
      <p:sp>
        <p:nvSpPr>
          <p:cNvPr id="8" name="Rectangle 7"/>
          <p:cNvSpPr/>
          <p:nvPr/>
        </p:nvSpPr>
        <p:spPr>
          <a:xfrm>
            <a:off x="1801368" y="4206240"/>
            <a:ext cx="12527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801368" y="4261104"/>
            <a:ext cx="12527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설비/Andon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00400" y="4206240"/>
            <a:ext cx="83210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200400" y="4261104"/>
            <a:ext cx="83210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품질관리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178808" y="4206240"/>
            <a:ext cx="14630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178808" y="4261104"/>
            <a:ext cx="14630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e-Paper/QR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88152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788152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팩토리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guardia-fa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접속·로그인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포털 주소로 접속 후 아이디·비밀번호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인증(OTP)이 설정된 경우 인증 앱의 6자리 코드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권한(역할·부서)에 따라 보이는 메뉴·데이터가 다를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화면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좌측 사이드바 메뉴 · 상단 헤더(알림·내 정보)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본문 영역에 목록·검색·상세·차트가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표는 검색·필터·정렬·페이지 이동을 지원합니다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GUARDiA FA이 하는 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작업지시·생산 진행과 설비·품질을 현장에서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Andon 이상 알림과 e-Paper 전자표시기로 현장 정보 표시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QR 스캔으로 공정 추적, AI로 불량/예지 분석 보조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처음 로그인 후 마이페이지에서 비밀번호·OTP를 설정하세요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응답의 첫 요청은 모델 준비로 다소 느릴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데이터는 사내(온프레미스)에서 처리됩니다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메뉴 한눈에 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9939"/>
                <a:gridCol w="8133172"/>
              </a:tblGrid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대시보드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생산·설비·품질·Andon 핵심 지표 요약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생산지시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 등록·진행 상태·BOM/공정 라우팅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현장맵/작업장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FloorMap으로 작업장·설비 배치·상태 관제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설비/품질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 상태·가동 / 검사·부적합(불량) 관리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Andon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현장 이상 알림 보드·발생 이력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e-Paper/QR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전자표시기 템플릿·표시 관리 / QR 공정 스캔 추적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팩토리·마이페이지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불량/예지 분석·AI 설정 / 비밀번호·OTP 설정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생산·현장·설비 사용법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생산지시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작업지시를 등록하고 진행 상태를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BOM·공정 라우팅에 따라 공정을 추적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지시 상태 변경은 권한에 따라 제한됩니다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현장맵·설비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FloorMap에서 작업장·설비 배치와 상태를 한눈에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 가동/정지 상태·이상 여부 모니터링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 상세에서 점검 이력 확인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품질·Andon·e-Paper·QR 사용법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품질·Andon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검사 결과 입력·부적합(불량) 등록·조회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Andon 보드에서 현장 이상 알림을 실시간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이상 발생 시 담당자에게 알림·조치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e-Paper·QR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e-Paper 전자표시기 템플릿을 선택·표시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QR 공정 코드를 스캔해 공정·이력을 추적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표시 데이터는 현장 표시기로 배포됩니다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AI-MENU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· WISE 지식검색 메뉴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데이터·문서를 근거로 질문에 답하는 AI 보조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답변에는 근거(참조 문서·데이터)와 인용이 함께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사용할 모델(플랫폼)을 선택할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근거·인용 읽는 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하단의 인용(출처)을 반드시 확인하세요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'근거가 부족합니다/답변 보류' 표시는 관련 자료가 없거나 권한 밖이라는 뜻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보류는 오류가 아니라 지어내지 않는 안전 동작(환각 방지)입니다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연동 상태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일부 AI 기능은 서버 자원 상황에 따라 '보류/준비중'으로 표시될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이는 정상 동작이며, 대체 경로(degraded)로 결과가 제공됩니다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피드백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품질에 대한 평가를 남기면 AI 개선 학습에 활용됩니다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의사결정 전에는 반드시 인용 원문을 확인하세요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AI 처리는 온프레미스(Ollama)에서 수행 — 사내 정보의 외부 유출이 없습니다(보류=정상)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로그인 후 OTP 코드를 물어봐요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2차 인증(OTP)입니다. 인증 앱의 6자리 코드를 입력하세요. 분실 시 관리자에게 초기화를 요청하세요.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Andon 알림이 계속 떠요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현장 이상 알림입니다. 담당자가 원인을 확인·조치하면 해제됩니다.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e-Paper 표시가 안 바뀌어요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표시기 상태·네트워크와 배포 큐를 확인하세요. 반영에 시간이 걸릴 수 있습니다.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QR 스캔이 안 돼요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공정 코드 등록 여부와 카메라 권한을 확인하세요.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답변이 '보류'로 나와요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관련 자료가 없거나 권한 밖입니다. 보류는 지어내지 않는 안전 동작입니다.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최초 접속 시 비밀번호·OTP 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데이터·인용 원문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맞는 메뉴에서 정확한 정보 입력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AI 질문에 직접 입력하지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금지(주요 접근은 감사 기록됩니다)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확인되지 않은 정보를 근거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