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394960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371600"/>
            <a:ext cx="105156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GUARDiA · GUARDiA FA — AI 스마트 팩토리 자동화 플랫폼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920240"/>
            <a:ext cx="10515600" cy="1463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1000"/>
              </a:spcAft>
            </a:pPr>
            <a:r>
              <a:rPr sz="4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개발자 지침서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5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GUARDiA FA 개발 환경 · 코드 구조 · 설정 · AI 연동 · 테스트/배포 규칙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4206240"/>
            <a:ext cx="304038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22960" y="4261104"/>
            <a:ext cx="304038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Spring Boot 3.5 · Java 17</a:t>
            </a:r>
          </a:p>
        </p:txBody>
      </p:sp>
      <p:sp>
        <p:nvSpPr>
          <p:cNvPr id="8" name="Rectangle 7"/>
          <p:cNvSpPr/>
          <p:nvPr/>
        </p:nvSpPr>
        <p:spPr>
          <a:xfrm>
            <a:off x="4009644" y="4206240"/>
            <a:ext cx="198882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009644" y="4261104"/>
            <a:ext cx="198882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React 19 · Vite</a:t>
            </a:r>
          </a:p>
        </p:txBody>
      </p:sp>
      <p:sp>
        <p:nvSpPr>
          <p:cNvPr id="10" name="Rectangle 9"/>
          <p:cNvSpPr/>
          <p:nvPr/>
        </p:nvSpPr>
        <p:spPr>
          <a:xfrm>
            <a:off x="6144768" y="4206240"/>
            <a:ext cx="1147572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144768" y="4261104"/>
            <a:ext cx="1147572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MyBatis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438644" y="4206240"/>
            <a:ext cx="1673352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438644" y="4261104"/>
            <a:ext cx="1673352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AiTextRouter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258300" y="4206240"/>
            <a:ext cx="1042416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9258300" y="4261104"/>
            <a:ext cx="1042416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단일 JAR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669280"/>
            <a:ext cx="1005840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guardia-fa v1.1 · 2026-07-04 · 지오정보기술(ZIOINFO)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SETUP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개발 환경 구성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02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guardia-fa — 개발자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소스·구조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소스: workspace/guardia-fa (정본) · 서버 /opt/guardia-fa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백엔드: backend/ (Spring Boot · 패키지 com.zioinfo.fa)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프론트: frontend/ (React 19 + Vite + TypeScript + Tailwind)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사전 준비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JDK 17 · Maven · Node.js(LTS) · PostgreSQL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DB: fa_db / 계정 fa_user(비밀번호는 env 주입)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Ollama(localhost:11434) — AI 기능 로컬 검증용(선택)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빌드 순서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① frontend: npm install &amp;&amp; npm run build (→ static 번들)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② backend: mvn clean package (-DskipTests)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③ 실행: java -jar target/guardia-fa-*.jar --server.port=8017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설정 체계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application.yml — 포트·DB·Ollama·연계 URL 단일 정의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민감값(DB PW·JWT·API키)은 환경변수 오버라이드 — 코드/커밋 금지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sql.init schema-locations로 스키마·시드 멱등 적용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BUILD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빌드·실행 명령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03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guardia-fa — 개발자 지침서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1" cy="1975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3852"/>
                <a:gridCol w="5871133"/>
                <a:gridCol w="3448126"/>
              </a:tblGrid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작업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명령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비고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프론트 빌드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cd frontend &amp;&amp; npm install &amp;&amp; npm run build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static/ 번들 갱신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백엔드 빌드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cd backend &amp;&amp; mvn clean package -DskipTests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단일 JAR 산출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로컬 실행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java -jar target/guardia-fa-*.jar --server.port=8017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DB·env 지정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헬스체크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curl http://127.0.0.1:8017/actuator/health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status: UP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프론트 개발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cd frontend &amp;&amp; npm run dev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Vite dev 서버(프록시)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STRUCTURE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코드 구조 — 패키지 계층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04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guardia-fa — 개발자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컨트롤러 계층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ProductionOrder · Workstation · Equipment · Quality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Inventory · Andon · EpaperDisplay/Template · Qr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FaDashboard · AdminUser · Auth · Ai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도메인 모델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ProductionOrder · Bom · ProcessRoute · Workstation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Equipment · QualityInspection · FactoryInventory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AndonEvent · Epaper* · QrProcessCode/ScanEvent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프론트 구조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pages/ — Dashboard·ProductionOrders·FloorMap·QualityControl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AndonBoard·EpaperManagement·QrTracking·AiFactory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빌드 → backend static/ 번들(단일 JAR)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스키마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db/schema.sql — fa_* 제조 테이블(15)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db/93 — OTP · db/104 — AI 설정 시드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모두 멱등 DDL/시드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CONFIG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주요 설정 항목 (application.yml)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05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guardia-fa — 개발자 지침서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0" cy="2176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6079"/>
                <a:gridCol w="4393365"/>
                <a:gridCol w="4193666"/>
              </a:tblGrid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항목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키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기본/비고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서버 포트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server.port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8017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DB 연결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spring.datasource.url / username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fa_db / fa_user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커넥션 풀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hikari.maximum-pool-size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3(공유 PG 보호)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스키마 초기화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sql.init.mode · schema-locations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always · schema+93+104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Ollama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ollama base-url · ollama-text-model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localhost:11434 · llama3.2:1b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RAG 연계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rag base-url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localhost:8020(내부 루프백)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02920" y="6236208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비밀번호·JWT 시크릿·API키는 문서에 기재하지 않음 — 서버 env에서만 주입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RULES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코딩 불변 규칙 (GUARDiA 표준)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06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guardia-fa — 개발자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영속·DB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@MapperScan(annotationClass=Mapper.class) — basePackages 금지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Hikari maximum-pool-size=3 유지(공유 PG 보호)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스키마 변경은 멱등 DDL + sql.init.mode 정합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보안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API 응답에서 passwordHash·ssh_*·내부 IP 제외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SecurityConfig static permitAll(SPA 403 방지)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RBAC·데이터 스코프 우회 금지 · 감사 로그 유지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AI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AI API 금지(Ollama 전용) · Claude는 env 키 예외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호출 실패는 폴백으로 흡수(degraded) — throw 금지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프롬프트/응답에 자격증명·PII 주입 금지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에러·품질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스택트레이스 미노출 — 요약 메시지·에러코드만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커밋 메시지 영문 권장(push 스크립트 인코딩 안전)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변경 후 빌드·헬스·경계면(shape) 검증 필수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AI-DEV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AI 연동 개발 (AiTextRouter)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07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guardia-fa — 개발자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07492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07492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4892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AiTextRouter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프로바이더 라우팅: Claude(env 키) → Ollama 폴백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소형모델 기본(llama3.2:1b) — RAM 안전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실패는 degraded 폴백으로 흡수(throw 금지)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07492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07492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4892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e-Paper 표시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표시기 템플릿·표시 데이터 관리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표준 패턴 적용 — 표시기 배포/상태 폴링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API 금지 · 내부망 전제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2920" y="6199632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추론 폴백 체인: Claude(env 키) → Ollama 소형모델. 모든 외부 통신은 승인 경로만 허용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TEST-DEPLOY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테스트·배포 (개발자 관점)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08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guardia-fa — 개발자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검증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mvn 컴파일·빌드 성공 · npm run build 성공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/actuator/health UP · 주요 CRUD 왕복 · 프론트 tsc 0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API 응답 shape ↔ 프론트 타입 일치(경계면)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배포 절차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① workspace 개발·로컬 검증 통과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② push_any_repo.py로 repos 동기화·Gitea push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③ webhook 자동배포(pull→빌드→restart→health)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④ 서버 헬스·주요 화면 재확인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REFS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참조 코드 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09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guardia-fa — 개발자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진입점·설정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backend: com.zioinfo.fa controller/domain/service/mapper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resources/application.yml — 포트·DB·Ollama·RAG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resources/db/*.sql — 제조 스키마·OTP·AI 시드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프론트·공통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frontend/src/pages — 관제·생산·품질·e-Paper·QR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auth(OTP)·common/ai·common/audit 참조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설정(AiPlatformSettings) 화면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