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FA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AI 기반 스마트팩토리 자동화 · 전자작업지시(e-Paper) 플랫폼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8017 · FE 표준 패턴 적용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fa_db / fa_user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생산지시·설비·품질·재고·안돈(Andon)에 전자작업지시(e-Paper) 디스플레이/템플릿과 QR 공정 스캔을 결합한 스마트팩토리 자동화 플랫폼.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생산·설비·품질 현장 자동화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전자작업지시(e-Paper)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QR 공정 추적 · Andon 실시간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생산지시·워크스테이션·설비·품질·재고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e-Paper 디스플레이/템플릿·QR 스캔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Andon 이벤트 · 대시보드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종이 작업지시 제거(e-Paper)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공정 실시간 추적(QR)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이상 즉시 Andon 통보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생산지시(ProductionOrder) · 워크스테이션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설비(Equipment) · 공정 라우팅(ProcessRoute)·BOM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품질검사(QualityInspection) · 재고(FactoryInventory)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e-Paper 디스플레이 · 템플릿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QR 공정코드 · QR 스캔 이벤트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Andon 이벤트 · 대시보드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생산·설비·품질·e-Paper·Andon 화면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com.zioinfo.fa · Controller/Service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e-Paper 렌더링 · QR 스캔 처리 · OllamaClient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:8017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fa_db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e-Paper 디스플레이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QR 공정 추적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Andon 실시간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com.zioinfo.fa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:8017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zio/guardia-fa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guardia-fa 블록(포트 8017)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/opt/guardia-fa/data/fa_learning.duckdb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/opt/guardia-fa/data/fa_learning.duckdb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fa_db / fa_user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생산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ProductionOrder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Workstation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ProcessRoute·Bom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설비·품질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Equipment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QualityInspection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AndonEvent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재고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FactoryInventory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e-Paper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EpaperDisplay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EpaperTemplate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QR 추적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QrProcessCode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QrScanEvent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관리자·AI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FaUser·RBAC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FA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8017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MES — 생산실적·품질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ERP — 자재·재고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ITSM(9001) — 설비 장애 → SR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ESN/ESL — 전자표시 인프라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이상·불량 분석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솔루션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FA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