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ESN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ESL 전자가격표 통합 관제 플랫폼 (레거시 8종 통합)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8016 · FE 표준 패턴 적용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guardia_esn_db / guardia_esn_user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레거시 ESN 8개 프로젝트를 단일 플랫폼으로 통합. 멀티테넌트 ESL 관리·POS 변환·알람·HCore 게이트웨이 관제·펌웨어에 Ollama AI(알람 분석·POS 분류)를 결합.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레거시 ESN 8종 → 단일 현대화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멀티테넌트 ESL 통합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AI: 알람 원인분석·POS 자동분류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테넌트·매장·템플릿·ESL 기기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POS 변환·알람·HCore·펌웨어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웹 · 업데이트 큐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레거시 통합 · 운영 단일화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HCore 허브 실시간 관제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알람 분석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Tenant · StoreGroup · Store(멀티테넌트)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Template · ESL 기기 · PosCvt(POS 변환)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Alarm · AlarmHistory · HCore(게이트웨이/허브)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WorkHistory · Firmware(펌웨어) · Product/가격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업데이트 큐 · 대시보드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AI(알람 원인분석·POS 분류) · 관리자(RBAC)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 ·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테넌트·매장·템플릿·알람·HCore 화면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com.zioinfo.esn · 13개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OllamaClient(HttpRequest) · POS 분류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:8016 (단일 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guardia_esn_db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멀티테넌트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HCore 관제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알람 분석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com.zioinfo.esn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:8016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zio/guardia-esn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guardia-esn 블록(포트 8016)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/opt/guardia-esn/data/esn_learning.duckdb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/opt/guardia-esn/data/esn_learning.duckdb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guardia_esn_db / guardia_esn_user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Tenant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StoreGroup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Store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ESL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Template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ESL 기기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Product/가격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PosCvt(변환)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Alarm·AlarmHistory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인프라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HCore(게이트웨이)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Firmware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업데이트 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이력·AI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WorkHistory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사용자·RBAC·감사로그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ESN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레거시 ESN 8종(ZIOINFO·LGInnotek·EMART·LGIT 등) 통합 흡수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ITSM(9001) — 알람 → SR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FA — 전자표시 인프라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알람 분석·POS 분류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QR 배포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솔루션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ESN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