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237744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1828800"/>
            <a:ext cx="2377440" cy="635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777240"/>
            <a:ext cx="1054577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맑은 고딕"/>
              </a:rPr>
              <a:t>GUARDiA ESN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651760"/>
            <a:ext cx="1054577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5F"/>
                </a:solidFill>
                <a:latin typeface="맑은 고딕"/>
              </a:rPr>
              <a:t>사용자지침서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65760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지오정보기술 / 2026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603504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GUARDiA Platform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1. 시작하기 — 로그인 / 인증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로그인 화면에서 아이디·비밀번호 입력 후 로그인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2단계 인증(2FA): 인증코드 확인 단계 통과 후 접속 (실패 누적 시 잠금)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회원가입: 로그인 화면 하단 '회원가입' → 신청은 승인대기(PENDING) 상태, 관리자 승인 후 사용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아이디 찾기: '아이디찾기' → 이름·이메일 입력, 일치 시 마스킹된 아이디 표시(예: ad****)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비밀번호 재설정: '비밀번호 재설정' → 임시비밀번호가 등록 이메일로 발송됨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임시비밀번호는 화면에 표시되지 않고 메일로만 전달됩니다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2. ESL 관리 — 템플릿 / 태그바인딩 / 상품가격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템플릿(TemplateList): ESL 화면 템플릿을 등록·조회·관리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태그바인딩(TagBindingList): ESL 기기와 상품/템플릿 바인딩 설정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상품/가격(ProductList): 상품 정보·가격을 등록·조회·수정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테넌트/매장(TenantAdmin·StoreList): 멀티테넌트·매장 단위로 데이터 조회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3. 관제 — HCore / 알람 / POS / 펌웨어 / 업데이트큐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HCore 상태(HCoreStatus): 게이트웨이/허브 관제 상태 모니터링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알람(AlarmList): 알람 및 알람 이력 조회, AI 알람 원인 분석 참고(AiAnalysis)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POS 변환(PosCvtList): POS 데이터 변환/분류 현황 조회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펌웨어(FirmwareList): 펌웨어 버전 관리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업데이트 큐(UpdateQueueList): 펌웨어/업데이트 작업 큐 진행 상황 조회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448056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작업 이력(WorkHistory): 수행 작업 이력 조회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4. 업무협업 (UIMS) — 업무일지 / 일정 / 쪽지 / 통계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업무일지(WorklogList): 일일 업무 내용을 작성·조회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일정(ScheduleCalendar): 캘린더(FullCalendar)에서 일정 등록·확인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쪽지(MessageBox): 구성원 간 쪽지 송수신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통계(StatsPivot): 업무 통계 피벗 조회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5. 모바일 앱 (QR 다운로드)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MobileApp 화면에서 통합 메신저 앱 다운로드 QR 코드 확인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QR 스캔 → 다운로드 페이지에서 앱 설치 (앱스토어 불필요)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QR/버전 정보는 중앙 APK 저장소를 읽기 전용으로 표시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6. FAQ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Q. 회원가입 후 로그인이 안 됩니다 → 승인대기 상태입니다. 관리자 승인 후 이용 가능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Q. 아이디 찾기에서 결과가 안 나옵니다 → 이름·이메일이 등록 정보와 일치해야 합니다(보안상 미존재 시 결과 비표시)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Q. 비밀번호 재설정 메일이 안 옵니다 → 등록 이메일 확인, 스팸함 확인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Q. 시스템관리(권한) 메뉴가 안 보입니다 → 관리자(ADMIN) 권한 사용자에게만 노출됩니다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Q. AI 분석 결과가 비어 있습니다 → 온프레미스 AI 폴백으로 동작하며 데이터/상황에 따라 결과가 달라질 수 있습니다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