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ESN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운영자지침서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배포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구성: 단일 JAR — frontend(React) 빌드 산출물을 backend static에 번들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서비스 포트: 8016 (단일 진입점)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패키지: com.zioinfo.esn (Spring Boot 3.5 / Java 17)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기동: systemd 서비스로 단일 JAR 실행, 부팅 시 자동 기동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프론트 빌드 → backend static 번들 → JAR 빌드 → 배포 순서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환경 설정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DB: PostgreSQL esn_db / 계정 esn_user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멀티테넌트: LGINNOTEK / LGIT / EMART / ZIOINFO 4개 테넌트 데이터 격리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Ollama 온프레미스 호스트 연동 (알람 분석·POS 분류, 폴백 동작)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스키마: sql.init.mode=always — 전 스키마 멱등, 부팅 시 안전 재적용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schema-locations에 db/90_uiws_system.sql, db/93_esn_login_helper.sql 포함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멱등 스키마 — 누락 테이블 발생 시 재기동으로 재적용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시스템관리 (RBAC 권한관리)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화면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기능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RoleManagement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 등록/수정/다중삭제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RoleMenuPermission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역할-메뉴 읽기/쓰기 권한 매핑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CodeManagement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공통코드 그룹/값 관리 (사용중 코드값 시 삭제 차단)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MenuManagement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 2-depth 트리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DeptManagement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부서 2-depth 트리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CompanyManagement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거래처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UserList / 승인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사용자 관리 + 회원가입 승인대기 처리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백업 / 복구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 백업: esn_db 정기 덤프(스케줄) — 본연 + tb_uiws_* 포함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복구: 덤프 복원 후 단일 JAR 재기동, 멱등 스키마로 정합 보장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tb_uiws_* 와 esn_user는 분리 스키마 — 복구 시 병합 금지 원칙 유지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펌웨어/업데이트 큐는 작업 상태 정합 확인 후 재개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모니터링 / 헬스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서비스 헬스: 8016 기동 상태 점검(systemd active + 헬스 확인)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HCore 관제(HCoreStatus): 게이트웨이/허브 상태 실시간 모니터링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알람(AlarmList) + AI 원인 분석(AiAnalysis)으로 이상 징후 추적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AuditLog: 감사 로그로 운영 행위 추적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Dashboard: 통합 운영 현황 집계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장애 대응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기동 실패: 단일 JAR 로그 확인 → DB 연결(esn_db)·포트(8016) 점검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누락 테이블(relation does not exist): 멱등 스키마 재적용(재기동) 후 확인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응답 지연/실패: 폴백으로 degraded 동작 — Ollama 호스트 상태 점검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POS 변환 오류(PosCvtList): 변환/분류 큐 상태·원본 데이터 확인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오류 응답: 스택트레이스 미노출 — 요약 메시지 기준으로 원인 추적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보안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자격증명·비밀번호·내부 IP API 응답/로그 미노출 (불변 규칙)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외부 API 0 — Ollama(AI)·SMTP(메일)만 사용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 + 2FA + 로그인 실패 잠금, verify-token purpose=2fa 우회차단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RBAC: /api/system/** hasAnyRole(ADMIN,MANAGER) + 사이드바 가드 이중 방어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 승인대기(PENDING) 운영 — 미승인 계정 접근 차단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열거방지: 아이디찾기 마스킹·미존재 비표시, 비밀번호 재설정 항상 success=true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임시비번 메일/로그 전용 — 어떤 응답에도 미노출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