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+ 2FA (verify-token purpose=2fa 우회차단 + 로그인 실패 잠금)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RBAC: /api/system/** hasAnyRole(ADMIN,MANAGER) + 사이드바 esn_role==='ADMIN' 가드 (이중 방어)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공개: /api/public/** · /api/auth/** permitAll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열거방지: find-id 미존재 found:false, reset-password 항상 success=true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임시비번 메일/로그 전용 — API 응답·예외 미노출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온프레미스: 외부 API 0 (Ollama·SMTP만), 자격증명·스택트레이스 미노출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이중 방어 · 열거방지 · 온프레미스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프레젠테이션: React 19 + Vite + TS — backend static 번들(단일 JAR)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애플리케이션: Spring Boot 3.5 / Java 17 / MyBatis — 포트 8016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데이터: PostgreSQL esn_db / esn_user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온프레미스(알람 분석·POS 분류, 폴백) — 외부 API 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연계: 통합 메신저 앱 QR(중앙 ITSM APK 저장소 공개 엔드포인트, 읽기전용)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단일 JAR · 8016 · esn_db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멀티테넌트 도메인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테넌트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비고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LGINNOTEK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운영 테넌트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운영 테넌트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EMART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운영 테넌트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ZIOINFO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운영 테넌트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도메인 / 엔티티 (본연 13 VO)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엔티티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의미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Tenant / StoreGroup / 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테넌트·매장그룹·매장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Template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화면 템플릿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TagBinding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기기 바인딩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/ 가격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Alarm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 + 알람이력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 / 허브 관제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PosCvt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데이터 변환 / 분류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Firmware / UpdateQueue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펌웨어 + 업데이트 큐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WorkHistory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 이력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대시보드 집계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3-1. UIMS 이식 엔티티 (tb_uiws_*)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비고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 / schedule / message / 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 업무협업 테이블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tb_uiws_sys_user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 사용자 (VARCHAR user_id)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 / 메뉴 / 코드 / 부서 / 거래처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 시스템관리 테이블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격리 원칙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tb_uiws_sys_user ≠ esn_user(BIGSERIAL) — 병합 금지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API 설계 — 본연 컨트롤러 15종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컨트롤러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Tenant / StoreGroup / 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테넌트·매장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Template / TagBinding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템플릿·기기 바인딩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상품/가격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Alarm / HCore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알람·게이트웨이 관제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PosCvt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변환/분류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Firmware / UpdateQueue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펌웨어·업데이트 큐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 /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작업이력·사용자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 / 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대시보드·AI 분석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4-1. API 설계 — UIMS 이식 (uiws.system 10 + auth 3)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base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/api/system/codes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공통코드 (그룹 values[] 치환 PUT)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/api/system/companies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거래처 (DELETE 바디 {ids[]})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/api/system/depts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부서 (+/tree, 단건 DELETE)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/api/system/menus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 (2-depth, 다중 DELETE)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/api/system/roles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 (다중 DELETE)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/api/system/roles/{roleId}/menus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역할-메뉴 권한 매핑 (읽기/쓰기)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/api/system/{programs,users,DeptRole}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프로그램·사용자·부서역할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/api/auth/signup | find-id | reset-password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보조 3종 (permitAll)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화면 설계 — 메뉴 목록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 · TenantAdmin · StoreList · TemplateList · TagBindingList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ProductList · AlarmList · HCoreStatus · PosCvtList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FirmwareList · UpdateQueueList · WorkHistory · UserList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본연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AiAnalysis · AuditLog · SystemSettings · MobileApp · Login · AiTechniqueSettings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업무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WorklogList · ScheduleCalendar · MessageBox · StatsPivot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RoleManagement · RoleMenuPermission · CodeManagement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MenuManagement · DeptManagement · CompanyManagement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DB 스키마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esn_db / 계정 esn_user (PostgreSQL)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본연 도메인 스키마 + UIMS 이식 스키마 멱등 적용 (sql.init.mode=always)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db/90_uiws_system.sql — tb_uiws_* (self-contained, 멱등)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db/93_esn_login_helper.sql — esn_user에 name·approval_status 멱등 ALTER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격리: tb_uiws_sys_user(VARCHAR) ≠ esn_user(BIGSERIAL) — 절대 병합 안 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전 스키마 멱등 — 부팅 시 안전 재적용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