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ESN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레거시 8개 프로젝트 통합 → 운영·유지보수 비용 절감, 기술부채 해소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 단일 콘솔로 4개 테넌트 ESL 통합 관제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AI로 알람 원인 분석·POS 분류 자동화 (외부 의존 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공통 업무협업·RBAC 내장으로 운영 협업·권한 통제 강화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JWT+2FA·승인대기·열거방지로 인증 보안 수준 향상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레거시 ESN(전자가격표/전자선반, ESL) 8개 프로젝트가 Spring Boot 1.5/Java 8 등 구형 스택에 분산 운영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통합 대상: ESN_WEB_ZIOINFO, ESN_WEB_LGInnotek, ESN_DAEMON_EMART, ESN_DAEMON_LGIT, esn, ESL_AUTO_UPDATE, restapi_lgit, UCS_LGU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현대화 플랫폼으로 통합하여 멀티테넌트 운영·유지보수·관제를 일원화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sLLM(Ollama)으로 알람 원인 분석·POS 데이터 자동 분류 AI 적용 (외부 API 금지)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8개 레거시 프로젝트 → Spring Boot 3.5 Java 17 + React 19 단일 플랫폼 통합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멀티테넌트(LGINNOTEK / LGIT / EMART / ZIOINFO) 단일 운영 콘솔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ESL 화면 템플릿·기기 바인딩·상품/가격·펌웨어·업데이트 큐 통합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HCore 게이트웨이/허브 관제 + 알람 이력 + 작업 이력 통합 가시화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UIMS(UIWS) 공통 업무협업 레이어 + 시스템관리(RBAC) 이식으로 운영 협업 체계 내장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범위 — 솔루션 본연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Tenant / StoreGroup / 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멀티테넌트·매장그룹·매장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Template / TagBinding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 화면 템플릿 + ESL 기기 바인딩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/ 가격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Alarm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알람 + 알람 이력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HCore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 / 허브 관제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PosCvt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 데이터 변환 / 분류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Firmware / UpdateQueue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펌웨어 버전 관리 + 업데이트 큐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 이력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 / 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대시보드 + Ollama AI 분석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범위 — UIMS(UIWS) 이식 추가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worklog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schedule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일정(FullCalendar)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uiws.system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시스템관리(권한관리 RBAC) 10 컨트롤러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auth (보조)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 승인대기 · 아이디찾기 · 비밀번호 재설정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 / MyBatis (단일 JAR)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(backend static 번들)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Database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(esn_db / esn_user)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(알람 분석·POS 분류, 폴백 포함)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패키지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com.zioinfo.esn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 (verify-token purpose=2fa 우회차단)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— frontend(React) 빌드 산출물을 backend static에 번들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백엔드 포트 8016 (단일 진입점)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esn_db / 계정 esn_user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멀티테넌트 4개 테넌트(LGINNOTEK / LGIT / EMART / ZIOINFO) 데이터 격리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온프레미스 단일 호스트, 폴백 동작 — 외부 API 호출 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단일 JAR · 8016 · esn_db · 멀티테넌트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UIMS 이식 범위 (이번 세션 추가)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업무협업: worklog·schedule·message·stats (com.zioinfo.esn.uiws.*) — 사전 이식 + 이번 보조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시스템관리(RBAC): com.zioinfo.esn.uiws.system, base /api/system/* — 10 컨트롤러, 화면 6종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테이블 프리픽스 tb_uiws_* (self-contained, esn_user와 분리 — 절대 병합 안 함)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보조 3종: 회원가입 승인대기·아이디찾기(마스킹)·비밀번호 재설정(임시비번 메일 전용)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2FA: 기존 JWT + 2FA 유지 + 로그인 실패 잠금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모바일 앱 QR: 통합 메신저 앱 다운로드(중앙 ITSM APK 저장소 공개 엔드포인트 재사용, 읽기전용)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기존 ESL/HCore·login/2FA 흐름 무변경 — 신규 레이어만 가산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일정 (WBS)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6218"/>
                <a:gridCol w="3576218"/>
                <a:gridCol w="3576219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작업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산출물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레거시 8개 도메인 분석·통합 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도메인 모델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ERD·API·화면 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구현(코어)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ESL·HCore·Product·Firmware·UpdateQueue·Alarm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15 컨트롤러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구현(프론트)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Dashboard·관제·관리 화면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페이지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이식(UIMS)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업무협업·시스템관리(RBAC)·로그인 보조·2FA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uiws.* + 화면 6종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알람 분석·POS 분류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분석 화면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검증/배포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빌드·경계면 QA·단일 JAR 배포(8016)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릴리스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